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48"/>
  </p:notesMasterIdLst>
  <p:sldIdLst>
    <p:sldId id="290" r:id="rId2"/>
    <p:sldId id="340" r:id="rId3"/>
    <p:sldId id="339" r:id="rId4"/>
    <p:sldId id="296" r:id="rId5"/>
    <p:sldId id="341" r:id="rId6"/>
    <p:sldId id="344" r:id="rId7"/>
    <p:sldId id="297" r:id="rId8"/>
    <p:sldId id="298" r:id="rId9"/>
    <p:sldId id="342" r:id="rId10"/>
    <p:sldId id="299" r:id="rId11"/>
    <p:sldId id="343" r:id="rId12"/>
    <p:sldId id="300" r:id="rId13"/>
    <p:sldId id="301" r:id="rId14"/>
    <p:sldId id="302" r:id="rId15"/>
    <p:sldId id="348" r:id="rId16"/>
    <p:sldId id="347" r:id="rId17"/>
    <p:sldId id="346" r:id="rId18"/>
    <p:sldId id="345" r:id="rId19"/>
    <p:sldId id="303" r:id="rId20"/>
    <p:sldId id="349" r:id="rId21"/>
    <p:sldId id="304" r:id="rId22"/>
    <p:sldId id="350" r:id="rId23"/>
    <p:sldId id="352" r:id="rId24"/>
    <p:sldId id="351" r:id="rId25"/>
    <p:sldId id="305" r:id="rId26"/>
    <p:sldId id="353" r:id="rId27"/>
    <p:sldId id="354" r:id="rId28"/>
    <p:sldId id="355" r:id="rId29"/>
    <p:sldId id="308" r:id="rId30"/>
    <p:sldId id="309" r:id="rId31"/>
    <p:sldId id="356" r:id="rId32"/>
    <p:sldId id="360" r:id="rId33"/>
    <p:sldId id="359" r:id="rId34"/>
    <p:sldId id="358" r:id="rId35"/>
    <p:sldId id="357" r:id="rId36"/>
    <p:sldId id="361" r:id="rId37"/>
    <p:sldId id="365" r:id="rId38"/>
    <p:sldId id="364" r:id="rId39"/>
    <p:sldId id="363" r:id="rId40"/>
    <p:sldId id="362" r:id="rId41"/>
    <p:sldId id="366" r:id="rId42"/>
    <p:sldId id="367" r:id="rId43"/>
    <p:sldId id="331" r:id="rId44"/>
    <p:sldId id="369" r:id="rId45"/>
    <p:sldId id="368" r:id="rId46"/>
    <p:sldId id="312" r:id="rId47"/>
    <p:sldId id="370" r:id="rId48"/>
    <p:sldId id="313" r:id="rId49"/>
    <p:sldId id="373" r:id="rId50"/>
    <p:sldId id="372" r:id="rId51"/>
    <p:sldId id="371" r:id="rId52"/>
    <p:sldId id="314" r:id="rId53"/>
    <p:sldId id="375" r:id="rId54"/>
    <p:sldId id="374" r:id="rId55"/>
    <p:sldId id="376" r:id="rId56"/>
    <p:sldId id="316" r:id="rId57"/>
    <p:sldId id="317" r:id="rId58"/>
    <p:sldId id="377" r:id="rId59"/>
    <p:sldId id="318" r:id="rId60"/>
    <p:sldId id="378" r:id="rId61"/>
    <p:sldId id="319" r:id="rId62"/>
    <p:sldId id="320" r:id="rId63"/>
    <p:sldId id="379" r:id="rId64"/>
    <p:sldId id="321" r:id="rId65"/>
    <p:sldId id="386" r:id="rId66"/>
    <p:sldId id="385" r:id="rId67"/>
    <p:sldId id="384" r:id="rId68"/>
    <p:sldId id="383" r:id="rId69"/>
    <p:sldId id="382" r:id="rId70"/>
    <p:sldId id="381" r:id="rId71"/>
    <p:sldId id="380" r:id="rId72"/>
    <p:sldId id="322" r:id="rId73"/>
    <p:sldId id="389" r:id="rId74"/>
    <p:sldId id="388" r:id="rId75"/>
    <p:sldId id="387" r:id="rId76"/>
    <p:sldId id="332" r:id="rId77"/>
    <p:sldId id="391" r:id="rId78"/>
    <p:sldId id="390" r:id="rId79"/>
    <p:sldId id="279" r:id="rId80"/>
    <p:sldId id="276" r:id="rId81"/>
    <p:sldId id="280" r:id="rId82"/>
    <p:sldId id="393" r:id="rId83"/>
    <p:sldId id="392" r:id="rId84"/>
    <p:sldId id="323" r:id="rId85"/>
    <p:sldId id="394" r:id="rId86"/>
    <p:sldId id="285" r:id="rId87"/>
    <p:sldId id="396" r:id="rId88"/>
    <p:sldId id="395" r:id="rId89"/>
    <p:sldId id="324" r:id="rId90"/>
    <p:sldId id="397" r:id="rId91"/>
    <p:sldId id="265" r:id="rId92"/>
    <p:sldId id="405" r:id="rId93"/>
    <p:sldId id="404" r:id="rId94"/>
    <p:sldId id="403" r:id="rId95"/>
    <p:sldId id="402" r:id="rId96"/>
    <p:sldId id="401" r:id="rId97"/>
    <p:sldId id="400" r:id="rId98"/>
    <p:sldId id="399" r:id="rId99"/>
    <p:sldId id="398" r:id="rId100"/>
    <p:sldId id="325" r:id="rId101"/>
    <p:sldId id="406" r:id="rId102"/>
    <p:sldId id="408" r:id="rId103"/>
    <p:sldId id="407" r:id="rId104"/>
    <p:sldId id="294" r:id="rId105"/>
    <p:sldId id="409" r:id="rId106"/>
    <p:sldId id="272" r:id="rId107"/>
    <p:sldId id="273" r:id="rId108"/>
    <p:sldId id="274" r:id="rId109"/>
    <p:sldId id="275" r:id="rId110"/>
    <p:sldId id="328" r:id="rId111"/>
    <p:sldId id="410" r:id="rId112"/>
    <p:sldId id="329" r:id="rId113"/>
    <p:sldId id="327" r:id="rId114"/>
    <p:sldId id="412" r:id="rId115"/>
    <p:sldId id="411" r:id="rId116"/>
    <p:sldId id="326" r:id="rId117"/>
    <p:sldId id="414" r:id="rId118"/>
    <p:sldId id="413" r:id="rId119"/>
    <p:sldId id="283" r:id="rId120"/>
    <p:sldId id="415" r:id="rId121"/>
    <p:sldId id="416" r:id="rId122"/>
    <p:sldId id="417" r:id="rId123"/>
    <p:sldId id="270" r:id="rId124"/>
    <p:sldId id="418" r:id="rId125"/>
    <p:sldId id="286" r:id="rId126"/>
    <p:sldId id="330" r:id="rId127"/>
    <p:sldId id="419" r:id="rId128"/>
    <p:sldId id="295" r:id="rId129"/>
    <p:sldId id="333" r:id="rId130"/>
    <p:sldId id="421" r:id="rId131"/>
    <p:sldId id="420" r:id="rId132"/>
    <p:sldId id="334" r:id="rId133"/>
    <p:sldId id="422" r:id="rId134"/>
    <p:sldId id="335" r:id="rId135"/>
    <p:sldId id="287" r:id="rId136"/>
    <p:sldId id="424" r:id="rId137"/>
    <p:sldId id="423" r:id="rId138"/>
    <p:sldId id="336" r:id="rId139"/>
    <p:sldId id="288" r:id="rId140"/>
    <p:sldId id="427" r:id="rId141"/>
    <p:sldId id="426" r:id="rId142"/>
    <p:sldId id="425" r:id="rId143"/>
    <p:sldId id="428" r:id="rId144"/>
    <p:sldId id="289" r:id="rId145"/>
    <p:sldId id="429" r:id="rId146"/>
    <p:sldId id="338" r:id="rId1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 Burkholder"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1" autoAdjust="0"/>
    <p:restoredTop sz="86358" autoAdjust="0"/>
  </p:normalViewPr>
  <p:slideViewPr>
    <p:cSldViewPr>
      <p:cViewPr varScale="1">
        <p:scale>
          <a:sx n="76" d="100"/>
          <a:sy n="76" d="100"/>
        </p:scale>
        <p:origin x="714" y="84"/>
      </p:cViewPr>
      <p:guideLst>
        <p:guide orient="horz" pos="2160"/>
        <p:guide pos="2880"/>
      </p:guideLst>
    </p:cSldViewPr>
  </p:slideViewPr>
  <p:outlineViewPr>
    <p:cViewPr>
      <p:scale>
        <a:sx n="33" d="100"/>
        <a:sy n="33" d="100"/>
      </p:scale>
      <p:origin x="0" y="3448"/>
    </p:cViewPr>
  </p:outlineViewPr>
  <p:notesTextViewPr>
    <p:cViewPr>
      <p:scale>
        <a:sx n="100" d="100"/>
        <a:sy n="100" d="100"/>
      </p:scale>
      <p:origin x="0" y="0"/>
    </p:cViewPr>
  </p:notesTextViewPr>
  <p:sorterViewPr>
    <p:cViewPr>
      <p:scale>
        <a:sx n="111" d="100"/>
        <a:sy n="111" d="100"/>
      </p:scale>
      <p:origin x="0" y="280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commentAuthors" Target="commentAuthor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3A5E8B45-0D89-7048-8572-3373954FA810}" type="slidenum">
              <a:rPr lang="en-US"/>
              <a:pPr>
                <a:defRPr/>
              </a:pPr>
              <a:t>‹#›</a:t>
            </a:fld>
            <a:endParaRPr lang="en-US"/>
          </a:p>
        </p:txBody>
      </p:sp>
    </p:spTree>
    <p:extLst>
      <p:ext uri="{BB962C8B-B14F-4D97-AF65-F5344CB8AC3E}">
        <p14:creationId xmlns:p14="http://schemas.microsoft.com/office/powerpoint/2010/main" val="27825734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1777D5-F3CF-2541-A91A-0826B751AB39}" type="slidenum">
              <a:rPr lang="en-US"/>
              <a:pPr>
                <a:defRPr/>
              </a:pPr>
              <a:t>91</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4035"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2816692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AAFF2A-8E5E-1343-A9CB-F242CD636CC2}" type="slidenum">
              <a:rPr lang="en-US"/>
              <a:pPr>
                <a:defRPr/>
              </a:pPr>
              <a:t>109</a:t>
            </a:fld>
            <a:endParaRPr lang="en-US"/>
          </a:p>
        </p:txBody>
      </p:sp>
      <p:sp>
        <p:nvSpPr>
          <p:cNvPr id="583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8371"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3116394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561E4BA-C4A2-D24C-89A8-11191869B450}" type="slidenum">
              <a:rPr lang="en-US"/>
              <a:pPr>
                <a:defRPr/>
              </a:pPr>
              <a:t>123</a:t>
            </a:fld>
            <a:endParaRPr lang="en-US"/>
          </a:p>
        </p:txBody>
      </p:sp>
      <p:sp>
        <p:nvSpPr>
          <p:cNvPr id="481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8131"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1879949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561E4BA-C4A2-D24C-89A8-11191869B450}" type="slidenum">
              <a:rPr lang="en-US"/>
              <a:pPr>
                <a:defRPr/>
              </a:pPr>
              <a:t>124</a:t>
            </a:fld>
            <a:endParaRPr lang="en-US"/>
          </a:p>
        </p:txBody>
      </p:sp>
      <p:sp>
        <p:nvSpPr>
          <p:cNvPr id="481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8131"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2097321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AAFF2A-8E5E-1343-A9CB-F242CD636CC2}" type="slidenum">
              <a:rPr lang="en-US"/>
              <a:pPr>
                <a:defRPr/>
              </a:pPr>
              <a:t>138</a:t>
            </a:fld>
            <a:endParaRPr lang="en-US"/>
          </a:p>
        </p:txBody>
      </p:sp>
      <p:sp>
        <p:nvSpPr>
          <p:cNvPr id="583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8371"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3697548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1777D5-F3CF-2541-A91A-0826B751AB39}" type="slidenum">
              <a:rPr lang="en-US"/>
              <a:pPr>
                <a:defRPr/>
              </a:pPr>
              <a:t>92</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4035"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1210364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1777D5-F3CF-2541-A91A-0826B751AB39}" type="slidenum">
              <a:rPr lang="en-US"/>
              <a:pPr>
                <a:defRPr/>
              </a:pPr>
              <a:t>93</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4035"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3483135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1777D5-F3CF-2541-A91A-0826B751AB39}" type="slidenum">
              <a:rPr lang="en-US"/>
              <a:pPr>
                <a:defRPr/>
              </a:pPr>
              <a:t>94</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4035"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2161443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1777D5-F3CF-2541-A91A-0826B751AB39}" type="slidenum">
              <a:rPr lang="en-US"/>
              <a:pPr>
                <a:defRPr/>
              </a:pPr>
              <a:t>95</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4035"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2239838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1777D5-F3CF-2541-A91A-0826B751AB39}" type="slidenum">
              <a:rPr lang="en-US"/>
              <a:pPr>
                <a:defRPr/>
              </a:pPr>
              <a:t>96</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4035"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1946388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1777D5-F3CF-2541-A91A-0826B751AB39}" type="slidenum">
              <a:rPr lang="en-US"/>
              <a:pPr>
                <a:defRPr/>
              </a:pPr>
              <a:t>97</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4035"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155030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1777D5-F3CF-2541-A91A-0826B751AB39}" type="slidenum">
              <a:rPr lang="en-US"/>
              <a:pPr>
                <a:defRPr/>
              </a:pPr>
              <a:t>98</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4035"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489349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1777D5-F3CF-2541-A91A-0826B751AB39}" type="slidenum">
              <a:rPr lang="en-US"/>
              <a:pPr>
                <a:defRPr/>
              </a:pPr>
              <a:t>99</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4035" name="Rectangle 3"/>
          <p:cNvSpPr>
            <a:spLocks noGrp="1" noChangeArrowheads="1"/>
          </p:cNvSpPr>
          <p:nvPr>
            <p:ph type="body" idx="1"/>
          </p:nvPr>
        </p:nvSpPr>
        <p:spPr/>
        <p:txBody>
          <a:bodyPr/>
          <a:lstStyle/>
          <a:p>
            <a:pPr eaLnBrk="1" hangingPunct="1">
              <a:defRPr/>
            </a:pPr>
            <a:endParaRPr lang="en-US" smtClean="0">
              <a:cs typeface="+mn-cs"/>
            </a:endParaRPr>
          </a:p>
        </p:txBody>
      </p:sp>
    </p:spTree>
    <p:extLst>
      <p:ext uri="{BB962C8B-B14F-4D97-AF65-F5344CB8AC3E}">
        <p14:creationId xmlns:p14="http://schemas.microsoft.com/office/powerpoint/2010/main" val="868230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b="1">
                <a:latin typeface="Calibri" panose="020F050202020403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36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B4E9B33-5C70-284C-8920-0E695E9D9917}" type="slidenum">
              <a:rPr lang="en-US" smtClean="0"/>
              <a:pPr>
                <a:defRPr/>
              </a:pPr>
              <a:t>‹#›</a:t>
            </a:fld>
            <a:endParaRPr lang="en-US"/>
          </a:p>
        </p:txBody>
      </p:sp>
    </p:spTree>
    <p:extLst>
      <p:ext uri="{BB962C8B-B14F-4D97-AF65-F5344CB8AC3E}">
        <p14:creationId xmlns:p14="http://schemas.microsoft.com/office/powerpoint/2010/main" val="27548368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402B0A7-1D66-2F40-9703-E67E0EB490AB}" type="slidenum">
              <a:rPr lang="en-US" smtClean="0"/>
              <a:pPr>
                <a:defRPr/>
              </a:pPr>
              <a:t>‹#›</a:t>
            </a:fld>
            <a:endParaRPr lang="en-US"/>
          </a:p>
        </p:txBody>
      </p:sp>
    </p:spTree>
    <p:extLst>
      <p:ext uri="{BB962C8B-B14F-4D97-AF65-F5344CB8AC3E}">
        <p14:creationId xmlns:p14="http://schemas.microsoft.com/office/powerpoint/2010/main" val="2214076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E7621CB-4A34-9A45-BE14-06A3721B4DB4}" type="slidenum">
              <a:rPr lang="en-US" smtClean="0"/>
              <a:pPr>
                <a:defRPr/>
              </a:pPr>
              <a:t>‹#›</a:t>
            </a:fld>
            <a:endParaRPr lang="en-US"/>
          </a:p>
        </p:txBody>
      </p:sp>
    </p:spTree>
    <p:extLst>
      <p:ext uri="{BB962C8B-B14F-4D97-AF65-F5344CB8AC3E}">
        <p14:creationId xmlns:p14="http://schemas.microsoft.com/office/powerpoint/2010/main" val="2242905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345BA34-D839-1E4B-9114-92EA30033AD4}" type="slidenum">
              <a:rPr lang="en-US" smtClean="0"/>
              <a:pPr>
                <a:defRPr/>
              </a:pPr>
              <a:t>‹#›</a:t>
            </a:fld>
            <a:endParaRPr lang="en-US"/>
          </a:p>
        </p:txBody>
      </p:sp>
    </p:spTree>
    <p:extLst>
      <p:ext uri="{BB962C8B-B14F-4D97-AF65-F5344CB8AC3E}">
        <p14:creationId xmlns:p14="http://schemas.microsoft.com/office/powerpoint/2010/main" val="35651599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6193F84-85C4-9C4A-AC99-CCDC8277AEE8}" type="slidenum">
              <a:rPr lang="en-US" smtClean="0"/>
              <a:pPr>
                <a:defRPr/>
              </a:pPr>
              <a:t>‹#›</a:t>
            </a:fld>
            <a:endParaRPr lang="en-US"/>
          </a:p>
        </p:txBody>
      </p:sp>
    </p:spTree>
    <p:extLst>
      <p:ext uri="{BB962C8B-B14F-4D97-AF65-F5344CB8AC3E}">
        <p14:creationId xmlns:p14="http://schemas.microsoft.com/office/powerpoint/2010/main" val="231269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A900CEE-0BF0-794E-A540-008D9D04F0A4}" type="slidenum">
              <a:rPr lang="en-US" smtClean="0"/>
              <a:pPr>
                <a:defRPr/>
              </a:pPr>
              <a:t>‹#›</a:t>
            </a:fld>
            <a:endParaRPr lang="en-US"/>
          </a:p>
        </p:txBody>
      </p:sp>
    </p:spTree>
    <p:extLst>
      <p:ext uri="{BB962C8B-B14F-4D97-AF65-F5344CB8AC3E}">
        <p14:creationId xmlns:p14="http://schemas.microsoft.com/office/powerpoint/2010/main" val="4053774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FFC19E1-ED0E-F440-B0FA-EF980AEDCBAD}" type="slidenum">
              <a:rPr lang="en-US" smtClean="0"/>
              <a:pPr>
                <a:defRPr/>
              </a:pPr>
              <a:t>‹#›</a:t>
            </a:fld>
            <a:endParaRPr lang="en-US"/>
          </a:p>
        </p:txBody>
      </p:sp>
    </p:spTree>
    <p:extLst>
      <p:ext uri="{BB962C8B-B14F-4D97-AF65-F5344CB8AC3E}">
        <p14:creationId xmlns:p14="http://schemas.microsoft.com/office/powerpoint/2010/main" val="1304228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B5977B5-2ECC-E04F-9E77-1FC0A019F447}" type="slidenum">
              <a:rPr lang="en-US" smtClean="0"/>
              <a:pPr>
                <a:defRPr/>
              </a:pPr>
              <a:t>‹#›</a:t>
            </a:fld>
            <a:endParaRPr lang="en-US"/>
          </a:p>
        </p:txBody>
      </p:sp>
    </p:spTree>
    <p:extLst>
      <p:ext uri="{BB962C8B-B14F-4D97-AF65-F5344CB8AC3E}">
        <p14:creationId xmlns:p14="http://schemas.microsoft.com/office/powerpoint/2010/main" val="3153347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8717546-1EE7-F245-96F8-A2C467105665}" type="slidenum">
              <a:rPr lang="en-US" smtClean="0"/>
              <a:pPr>
                <a:defRPr/>
              </a:pPr>
              <a:t>‹#›</a:t>
            </a:fld>
            <a:endParaRPr lang="en-US"/>
          </a:p>
        </p:txBody>
      </p:sp>
    </p:spTree>
    <p:extLst>
      <p:ext uri="{BB962C8B-B14F-4D97-AF65-F5344CB8AC3E}">
        <p14:creationId xmlns:p14="http://schemas.microsoft.com/office/powerpoint/2010/main" val="4140700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B5E45E0-6951-B243-BB5C-ED5BFD1E7CAB}" type="slidenum">
              <a:rPr lang="en-US" smtClean="0"/>
              <a:pPr>
                <a:defRPr/>
              </a:pPr>
              <a:t>‹#›</a:t>
            </a:fld>
            <a:endParaRPr lang="en-US"/>
          </a:p>
        </p:txBody>
      </p:sp>
    </p:spTree>
    <p:extLst>
      <p:ext uri="{BB962C8B-B14F-4D97-AF65-F5344CB8AC3E}">
        <p14:creationId xmlns:p14="http://schemas.microsoft.com/office/powerpoint/2010/main" val="3335197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E24103C-137E-6D45-9258-CF191E5573E3}" type="slidenum">
              <a:rPr lang="en-US" smtClean="0"/>
              <a:pPr>
                <a:defRPr/>
              </a:pPr>
              <a:t>‹#›</a:t>
            </a:fld>
            <a:endParaRPr lang="en-US"/>
          </a:p>
        </p:txBody>
      </p:sp>
    </p:spTree>
    <p:extLst>
      <p:ext uri="{BB962C8B-B14F-4D97-AF65-F5344CB8AC3E}">
        <p14:creationId xmlns:p14="http://schemas.microsoft.com/office/powerpoint/2010/main" val="2269627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80621D2-E6EC-FE42-8949-A9189E448B71}" type="slidenum">
              <a:rPr lang="en-US" smtClean="0"/>
              <a:pPr>
                <a:defRPr/>
              </a:pPr>
              <a:t>‹#›</a:t>
            </a:fld>
            <a:endParaRPr lang="en-US"/>
          </a:p>
        </p:txBody>
      </p:sp>
    </p:spTree>
    <p:extLst>
      <p:ext uri="{BB962C8B-B14F-4D97-AF65-F5344CB8AC3E}">
        <p14:creationId xmlns:p14="http://schemas.microsoft.com/office/powerpoint/2010/main" val="1958574461"/>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defTabSz="6858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4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4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36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32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3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Breathe: Be Still</a:t>
            </a:r>
            <a:endParaRPr lang="en-US" dirty="0"/>
          </a:p>
        </p:txBody>
      </p:sp>
      <p:sp>
        <p:nvSpPr>
          <p:cNvPr id="5" name="Subtitle 4"/>
          <p:cNvSpPr>
            <a:spLocks noGrp="1"/>
          </p:cNvSpPr>
          <p:nvPr>
            <p:ph type="subTitle" idx="1"/>
          </p:nvPr>
        </p:nvSpPr>
        <p:spPr/>
        <p:txBody>
          <a:bodyPr>
            <a:normAutofit lnSpcReduction="10000"/>
          </a:bodyPr>
          <a:lstStyle/>
          <a:p>
            <a:r>
              <a:rPr lang="en-US" dirty="0" smtClean="0"/>
              <a:t>Jeff Burkholder</a:t>
            </a:r>
          </a:p>
          <a:p>
            <a:r>
              <a:rPr lang="en-US" dirty="0" smtClean="0"/>
              <a:t>Hosanna! A Fellowship of Christians</a:t>
            </a:r>
          </a:p>
          <a:p>
            <a:r>
              <a:rPr lang="en-US" dirty="0" smtClean="0"/>
              <a:t>2016 July 17</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 going to try something different today.</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382541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365126"/>
            <a:ext cx="7886700" cy="2073274"/>
          </a:xfrm>
        </p:spPr>
        <p:txBody>
          <a:bodyPr>
            <a:noAutofit/>
          </a:bodyPr>
          <a:lstStyle/>
          <a:p>
            <a:r>
              <a:rPr lang="en-US" dirty="0" smtClean="0"/>
              <a:t>God’s asking us, through</a:t>
            </a:r>
            <a:r>
              <a:rPr lang="en-US" baseline="0" dirty="0" smtClean="0"/>
              <a:t> all our worries, to be still and recognize that He is God.</a:t>
            </a:r>
            <a:endParaRPr lang="en-US" dirty="0"/>
          </a:p>
        </p:txBody>
      </p:sp>
      <p:sp>
        <p:nvSpPr>
          <p:cNvPr id="2" name="Content Placeholder 1"/>
          <p:cNvSpPr>
            <a:spLocks noGrp="1"/>
          </p:cNvSpPr>
          <p:nvPr>
            <p:ph idx="1"/>
          </p:nvPr>
        </p:nvSpPr>
        <p:spPr/>
        <p:txBody>
          <a:bodyPr/>
          <a:lstStyle/>
          <a:p>
            <a:endParaRPr lang="en-US"/>
          </a:p>
        </p:txBody>
      </p:sp>
    </p:spTree>
    <p:extLst>
      <p:ext uri="{BB962C8B-B14F-4D97-AF65-F5344CB8AC3E}">
        <p14:creationId xmlns:p14="http://schemas.microsoft.com/office/powerpoint/2010/main" val="188981437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365126"/>
            <a:ext cx="7886700" cy="2073274"/>
          </a:xfrm>
        </p:spPr>
        <p:txBody>
          <a:bodyPr>
            <a:noAutofit/>
          </a:bodyPr>
          <a:lstStyle/>
          <a:p>
            <a:r>
              <a:rPr lang="en-US" dirty="0" smtClean="0"/>
              <a:t>God’s asking us, through</a:t>
            </a:r>
            <a:r>
              <a:rPr lang="en-US" baseline="0" dirty="0" smtClean="0"/>
              <a:t> all our worries, to be still and recognize that He is God.</a:t>
            </a:r>
            <a:endParaRPr lang="en-US" dirty="0"/>
          </a:p>
        </p:txBody>
      </p:sp>
      <p:sp>
        <p:nvSpPr>
          <p:cNvPr id="6" name="Text Placeholder 5"/>
          <p:cNvSpPr>
            <a:spLocks noGrp="1"/>
          </p:cNvSpPr>
          <p:nvPr>
            <p:ph idx="1"/>
          </p:nvPr>
        </p:nvSpPr>
        <p:spPr/>
        <p:txBody>
          <a:bodyPr anchor="b"/>
          <a:lstStyle/>
          <a:p>
            <a:pPr marL="0" indent="0">
              <a:buNone/>
            </a:pPr>
            <a:r>
              <a:rPr lang="en-US" dirty="0" smtClean="0"/>
              <a:t>By doing so, we can find</a:t>
            </a:r>
            <a:r>
              <a:rPr lang="en-US" baseline="0" dirty="0" smtClean="0"/>
              <a:t> </a:t>
            </a:r>
            <a:r>
              <a:rPr lang="en-US" i="1" baseline="0" dirty="0" smtClean="0"/>
              <a:t>calm</a:t>
            </a:r>
            <a:r>
              <a:rPr lang="en-US" baseline="0" dirty="0" smtClean="0"/>
              <a:t> despite our anxieties, </a:t>
            </a:r>
            <a:r>
              <a:rPr lang="en-US" i="1" baseline="0" dirty="0" smtClean="0">
                <a:solidFill>
                  <a:schemeClr val="bg1"/>
                </a:solidFill>
              </a:rPr>
              <a:t>trust</a:t>
            </a:r>
            <a:r>
              <a:rPr lang="en-US" baseline="0" dirty="0" smtClean="0">
                <a:solidFill>
                  <a:schemeClr val="bg1"/>
                </a:solidFill>
              </a:rPr>
              <a:t> that overcomes our fear, and </a:t>
            </a:r>
            <a:r>
              <a:rPr lang="en-US" i="1" baseline="0" dirty="0" smtClean="0">
                <a:solidFill>
                  <a:schemeClr val="bg1"/>
                </a:solidFill>
              </a:rPr>
              <a:t>peace</a:t>
            </a:r>
            <a:r>
              <a:rPr lang="en-US" baseline="0" dirty="0" smtClean="0">
                <a:solidFill>
                  <a:schemeClr val="bg1"/>
                </a:solidFill>
              </a:rPr>
              <a:t> in the midst of our battles.</a:t>
            </a:r>
            <a:endParaRPr lang="en-US" dirty="0">
              <a:solidFill>
                <a:schemeClr val="bg1"/>
              </a:solidFill>
            </a:endParaRPr>
          </a:p>
        </p:txBody>
      </p:sp>
    </p:spTree>
    <p:extLst>
      <p:ext uri="{BB962C8B-B14F-4D97-AF65-F5344CB8AC3E}">
        <p14:creationId xmlns:p14="http://schemas.microsoft.com/office/powerpoint/2010/main" val="346710727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365126"/>
            <a:ext cx="7886700" cy="2073274"/>
          </a:xfrm>
        </p:spPr>
        <p:txBody>
          <a:bodyPr>
            <a:noAutofit/>
          </a:bodyPr>
          <a:lstStyle/>
          <a:p>
            <a:r>
              <a:rPr lang="en-US" dirty="0" smtClean="0"/>
              <a:t>God’s asking us, through</a:t>
            </a:r>
            <a:r>
              <a:rPr lang="en-US" baseline="0" dirty="0" smtClean="0"/>
              <a:t> all our worries, to be still and recognize that He is God.</a:t>
            </a:r>
            <a:endParaRPr lang="en-US" dirty="0"/>
          </a:p>
        </p:txBody>
      </p:sp>
      <p:sp>
        <p:nvSpPr>
          <p:cNvPr id="6" name="Text Placeholder 5"/>
          <p:cNvSpPr>
            <a:spLocks noGrp="1"/>
          </p:cNvSpPr>
          <p:nvPr>
            <p:ph idx="1"/>
          </p:nvPr>
        </p:nvSpPr>
        <p:spPr/>
        <p:txBody>
          <a:bodyPr anchor="b"/>
          <a:lstStyle/>
          <a:p>
            <a:pPr marL="0" indent="0">
              <a:buNone/>
            </a:pPr>
            <a:r>
              <a:rPr lang="en-US" dirty="0" smtClean="0"/>
              <a:t>By doing so, we can find</a:t>
            </a:r>
            <a:r>
              <a:rPr lang="en-US" baseline="0" dirty="0" smtClean="0"/>
              <a:t> </a:t>
            </a:r>
            <a:r>
              <a:rPr lang="en-US" i="1" baseline="0" dirty="0" smtClean="0"/>
              <a:t>calm</a:t>
            </a:r>
            <a:r>
              <a:rPr lang="en-US" baseline="0" dirty="0" smtClean="0"/>
              <a:t> despite our anxieties, </a:t>
            </a:r>
            <a:r>
              <a:rPr lang="en-US" i="1" baseline="0" dirty="0" smtClean="0"/>
              <a:t>trust</a:t>
            </a:r>
            <a:r>
              <a:rPr lang="en-US" baseline="0" dirty="0" smtClean="0"/>
              <a:t> that overcomes our fear, </a:t>
            </a:r>
            <a:r>
              <a:rPr lang="en-US" baseline="0" dirty="0" smtClean="0">
                <a:solidFill>
                  <a:schemeClr val="bg1"/>
                </a:solidFill>
              </a:rPr>
              <a:t>and </a:t>
            </a:r>
            <a:r>
              <a:rPr lang="en-US" i="1" baseline="0" dirty="0" smtClean="0">
                <a:solidFill>
                  <a:schemeClr val="bg1"/>
                </a:solidFill>
              </a:rPr>
              <a:t>peace</a:t>
            </a:r>
            <a:r>
              <a:rPr lang="en-US" baseline="0" dirty="0" smtClean="0">
                <a:solidFill>
                  <a:schemeClr val="bg1"/>
                </a:solidFill>
              </a:rPr>
              <a:t> in the midst of our battles.</a:t>
            </a:r>
            <a:endParaRPr lang="en-US" dirty="0">
              <a:solidFill>
                <a:schemeClr val="bg1"/>
              </a:solidFill>
            </a:endParaRPr>
          </a:p>
        </p:txBody>
      </p:sp>
    </p:spTree>
    <p:extLst>
      <p:ext uri="{BB962C8B-B14F-4D97-AF65-F5344CB8AC3E}">
        <p14:creationId xmlns:p14="http://schemas.microsoft.com/office/powerpoint/2010/main" val="35161447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365126"/>
            <a:ext cx="7886700" cy="2073274"/>
          </a:xfrm>
        </p:spPr>
        <p:txBody>
          <a:bodyPr>
            <a:noAutofit/>
          </a:bodyPr>
          <a:lstStyle/>
          <a:p>
            <a:r>
              <a:rPr lang="en-US" dirty="0" smtClean="0"/>
              <a:t>God’s asking us, through</a:t>
            </a:r>
            <a:r>
              <a:rPr lang="en-US" baseline="0" dirty="0" smtClean="0"/>
              <a:t> all our worries, to be still and recognize that He is God.</a:t>
            </a:r>
            <a:endParaRPr lang="en-US" dirty="0"/>
          </a:p>
        </p:txBody>
      </p:sp>
      <p:sp>
        <p:nvSpPr>
          <p:cNvPr id="6" name="Text Placeholder 5"/>
          <p:cNvSpPr>
            <a:spLocks noGrp="1"/>
          </p:cNvSpPr>
          <p:nvPr>
            <p:ph idx="1"/>
          </p:nvPr>
        </p:nvSpPr>
        <p:spPr/>
        <p:txBody>
          <a:bodyPr anchor="b"/>
          <a:lstStyle/>
          <a:p>
            <a:pPr marL="0" indent="0">
              <a:buNone/>
            </a:pPr>
            <a:r>
              <a:rPr lang="en-US" dirty="0" smtClean="0"/>
              <a:t>By doing so, we can find</a:t>
            </a:r>
            <a:r>
              <a:rPr lang="en-US" baseline="0" dirty="0" smtClean="0"/>
              <a:t> </a:t>
            </a:r>
            <a:r>
              <a:rPr lang="en-US" i="1" baseline="0" dirty="0" smtClean="0"/>
              <a:t>calm</a:t>
            </a:r>
            <a:r>
              <a:rPr lang="en-US" baseline="0" dirty="0" smtClean="0"/>
              <a:t> despite our anxieties, </a:t>
            </a:r>
            <a:r>
              <a:rPr lang="en-US" i="1" baseline="0" dirty="0" smtClean="0"/>
              <a:t>trust</a:t>
            </a:r>
            <a:r>
              <a:rPr lang="en-US" baseline="0" dirty="0" smtClean="0"/>
              <a:t> that overcomes our fear, and </a:t>
            </a:r>
            <a:r>
              <a:rPr lang="en-US" i="1" baseline="0" dirty="0" smtClean="0"/>
              <a:t>peace</a:t>
            </a:r>
            <a:r>
              <a:rPr lang="en-US" baseline="0" dirty="0" smtClean="0"/>
              <a:t> in the midst of our battles.</a:t>
            </a:r>
            <a:endParaRPr lang="en-US" dirty="0"/>
          </a:p>
        </p:txBody>
      </p:sp>
    </p:spTree>
    <p:extLst>
      <p:ext uri="{BB962C8B-B14F-4D97-AF65-F5344CB8AC3E}">
        <p14:creationId xmlns:p14="http://schemas.microsoft.com/office/powerpoint/2010/main" val="40441363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And remember, as God’s people, we don’t need to </a:t>
            </a:r>
            <a:r>
              <a:rPr lang="en-US" i="1" dirty="0" smtClean="0"/>
              <a:t>find</a:t>
            </a:r>
            <a:r>
              <a:rPr lang="en-US" dirty="0" smtClean="0"/>
              <a:t> peace:</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0922467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And remember, as God’s people, we don’t need to </a:t>
            </a:r>
            <a:r>
              <a:rPr lang="en-US" i="1" dirty="0" smtClean="0"/>
              <a:t>find</a:t>
            </a:r>
            <a:r>
              <a:rPr lang="en-US" dirty="0" smtClean="0"/>
              <a:t> peace:</a:t>
            </a:r>
            <a:endParaRPr lang="en-US" dirty="0"/>
          </a:p>
        </p:txBody>
      </p:sp>
      <p:sp>
        <p:nvSpPr>
          <p:cNvPr id="3" name="Content Placeholder 2"/>
          <p:cNvSpPr>
            <a:spLocks noGrp="1"/>
          </p:cNvSpPr>
          <p:nvPr>
            <p:ph type="subTitle" idx="1"/>
          </p:nvPr>
        </p:nvSpPr>
        <p:spPr/>
        <p:txBody>
          <a:bodyPr>
            <a:normAutofit/>
          </a:bodyPr>
          <a:lstStyle/>
          <a:p>
            <a:pPr marL="0" indent="0" algn="ctr">
              <a:buNone/>
            </a:pPr>
            <a:r>
              <a:rPr lang="en-US" sz="4400" dirty="0" smtClean="0"/>
              <a:t>He’s already given it to us!</a:t>
            </a:r>
            <a:endParaRPr lang="en-US" sz="4400" dirty="0"/>
          </a:p>
        </p:txBody>
      </p:sp>
    </p:spTree>
    <p:extLst>
      <p:ext uri="{BB962C8B-B14F-4D97-AF65-F5344CB8AC3E}">
        <p14:creationId xmlns:p14="http://schemas.microsoft.com/office/powerpoint/2010/main" val="193349197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Grp="1" noChangeArrowheads="1"/>
          </p:cNvSpPr>
          <p:nvPr>
            <p:ph type="ctrTitle"/>
          </p:nvPr>
        </p:nvSpPr>
        <p:spPr/>
        <p:txBody>
          <a:bodyPr rtlCol="0">
            <a:normAutofit/>
          </a:bodyPr>
          <a:lstStyle/>
          <a:p>
            <a:pPr eaLnBrk="1" fontAlgn="auto" hangingPunct="1">
              <a:spcAft>
                <a:spcPts val="0"/>
              </a:spcAft>
              <a:defRPr/>
            </a:pPr>
            <a:r>
              <a:rPr lang="ja-JP" altLang="en-US" dirty="0">
                <a:latin typeface="Arial"/>
                <a:ea typeface="+mj-ea"/>
                <a:cs typeface="+mj-cs"/>
              </a:rPr>
              <a:t>“</a:t>
            </a:r>
            <a:r>
              <a:rPr lang="en-US" dirty="0">
                <a:ea typeface="+mj-ea"/>
                <a:cs typeface="+mj-cs"/>
              </a:rPr>
              <a:t>Peace I leave with you; </a:t>
            </a:r>
            <a:r>
              <a:rPr lang="en-US" dirty="0" smtClean="0">
                <a:ea typeface="+mj-ea"/>
                <a:cs typeface="+mj-cs"/>
              </a:rPr>
              <a:t/>
            </a:r>
            <a:br>
              <a:rPr lang="en-US" dirty="0" smtClean="0">
                <a:ea typeface="+mj-ea"/>
                <a:cs typeface="+mj-cs"/>
              </a:rPr>
            </a:br>
            <a:r>
              <a:rPr lang="en-US" dirty="0" smtClean="0">
                <a:ea typeface="+mj-ea"/>
                <a:cs typeface="+mj-cs"/>
              </a:rPr>
              <a:t>my peace I give you.</a:t>
            </a:r>
            <a:r>
              <a:rPr lang="ja-JP" altLang="en-US" dirty="0" smtClean="0">
                <a:latin typeface="Arial"/>
                <a:ea typeface="+mj-ea"/>
                <a:cs typeface="+mj-cs"/>
              </a:rPr>
              <a:t>”</a:t>
            </a:r>
            <a:endParaRPr lang="en-US" dirty="0">
              <a:ea typeface="+mj-ea"/>
              <a:cs typeface="+mj-cs"/>
            </a:endParaRPr>
          </a:p>
        </p:txBody>
      </p:sp>
      <p:sp>
        <p:nvSpPr>
          <p:cNvPr id="24578" name="Rectangle 5"/>
          <p:cNvSpPr>
            <a:spLocks noGrp="1" noChangeArrowheads="1"/>
          </p:cNvSpPr>
          <p:nvPr>
            <p:ph type="subTitle" idx="1"/>
          </p:nvPr>
        </p:nvSpPr>
        <p:spPr/>
        <p:txBody>
          <a:bodyPr/>
          <a:lstStyle/>
          <a:p>
            <a:pPr eaLnBrk="1" hangingPunct="1">
              <a:defRPr/>
            </a:pPr>
            <a:r>
              <a:rPr lang="en-US" dirty="0" smtClean="0">
                <a:latin typeface="Corbel" charset="0"/>
              </a:rPr>
              <a:t>John 14:27a (NIV)</a:t>
            </a:r>
            <a:endParaRPr lang="en-US" dirty="0">
              <a:latin typeface="Corbel" charset="0"/>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4"/>
          <p:cNvSpPr>
            <a:spLocks noGrp="1" noChangeArrowheads="1"/>
          </p:cNvSpPr>
          <p:nvPr>
            <p:ph type="ctrTitle"/>
          </p:nvPr>
        </p:nvSpPr>
        <p:spPr/>
        <p:txBody>
          <a:bodyPr rtlCol="0">
            <a:normAutofit/>
          </a:bodyPr>
          <a:lstStyle/>
          <a:p>
            <a:pPr eaLnBrk="1" fontAlgn="auto" hangingPunct="1">
              <a:spcAft>
                <a:spcPts val="0"/>
              </a:spcAft>
              <a:defRPr/>
            </a:pPr>
            <a:r>
              <a:rPr lang="ja-JP" altLang="en-US" dirty="0">
                <a:latin typeface="Arial"/>
                <a:ea typeface="+mj-ea"/>
                <a:cs typeface="+mj-cs"/>
              </a:rPr>
              <a:t>“</a:t>
            </a:r>
            <a:r>
              <a:rPr lang="en-US" dirty="0">
                <a:ea typeface="+mj-ea"/>
                <a:cs typeface="+mj-cs"/>
              </a:rPr>
              <a:t>Come to me, all you who are weary and burdened, and I will give you rest.</a:t>
            </a:r>
            <a:r>
              <a:rPr lang="ja-JP" altLang="en-US" dirty="0">
                <a:latin typeface="Arial"/>
                <a:ea typeface="+mj-ea"/>
                <a:cs typeface="+mj-cs"/>
              </a:rPr>
              <a:t>”</a:t>
            </a:r>
            <a:endParaRPr lang="en-US" dirty="0">
              <a:ea typeface="+mj-ea"/>
              <a:cs typeface="+mj-cs"/>
            </a:endParaRPr>
          </a:p>
        </p:txBody>
      </p:sp>
      <p:sp>
        <p:nvSpPr>
          <p:cNvPr id="25602" name="Rectangle 5"/>
          <p:cNvSpPr>
            <a:spLocks noGrp="1" noChangeArrowheads="1"/>
          </p:cNvSpPr>
          <p:nvPr>
            <p:ph type="subTitle" idx="1"/>
          </p:nvPr>
        </p:nvSpPr>
        <p:spPr>
          <a:xfrm>
            <a:off x="1371600" y="4267200"/>
            <a:ext cx="6400800" cy="1371600"/>
          </a:xfrm>
        </p:spPr>
        <p:txBody>
          <a:bodyPr/>
          <a:lstStyle/>
          <a:p>
            <a:pPr eaLnBrk="1" hangingPunct="1">
              <a:defRPr/>
            </a:pPr>
            <a:r>
              <a:rPr lang="en-US" dirty="0">
                <a:latin typeface="Corbel" charset="0"/>
              </a:rPr>
              <a:t>Matthew 11:28 (NIV)</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Grp="1" noChangeArrowheads="1"/>
          </p:cNvSpPr>
          <p:nvPr>
            <p:ph type="ctrTitle"/>
          </p:nvPr>
        </p:nvSpPr>
        <p:spPr>
          <a:xfrm>
            <a:off x="1143000" y="1863725"/>
            <a:ext cx="6858000" cy="2387600"/>
          </a:xfrm>
        </p:spPr>
        <p:txBody>
          <a:bodyPr rtlCol="0">
            <a:noAutofit/>
          </a:bodyPr>
          <a:lstStyle/>
          <a:p>
            <a:pPr eaLnBrk="1" fontAlgn="auto" hangingPunct="1">
              <a:spcAft>
                <a:spcPts val="0"/>
              </a:spcAft>
              <a:defRPr/>
            </a:pPr>
            <a:r>
              <a:rPr lang="ja-JP" altLang="en-US" sz="4400" dirty="0">
                <a:latin typeface="Arial"/>
                <a:ea typeface="+mj-ea"/>
                <a:cs typeface="+mj-cs"/>
              </a:rPr>
              <a:t>“</a:t>
            </a:r>
            <a:r>
              <a:rPr lang="en-US" sz="4400" dirty="0">
                <a:ea typeface="+mj-ea"/>
                <a:cs typeface="+mj-cs"/>
              </a:rPr>
              <a:t>Let the peace of Christ rule in your hearts, since as members of one body you were called to peace. </a:t>
            </a:r>
            <a:r>
              <a:rPr lang="en-US" sz="4400" dirty="0" smtClean="0">
                <a:ea typeface="+mj-ea"/>
                <a:cs typeface="+mj-cs"/>
              </a:rPr>
              <a:t>And </a:t>
            </a:r>
            <a:r>
              <a:rPr lang="en-US" sz="4400" dirty="0">
                <a:ea typeface="+mj-ea"/>
                <a:cs typeface="+mj-cs"/>
              </a:rPr>
              <a:t>be thankful.</a:t>
            </a:r>
            <a:r>
              <a:rPr lang="ja-JP" altLang="en-US" sz="4400" dirty="0">
                <a:latin typeface="Arial"/>
                <a:ea typeface="+mj-ea"/>
                <a:cs typeface="+mj-cs"/>
              </a:rPr>
              <a:t>”</a:t>
            </a:r>
            <a:endParaRPr lang="en-US" sz="4400" dirty="0">
              <a:ea typeface="+mj-ea"/>
              <a:cs typeface="+mj-cs"/>
            </a:endParaRPr>
          </a:p>
        </p:txBody>
      </p:sp>
      <p:sp>
        <p:nvSpPr>
          <p:cNvPr id="26626" name="Rectangle 5"/>
          <p:cNvSpPr>
            <a:spLocks noGrp="1" noChangeArrowheads="1"/>
          </p:cNvSpPr>
          <p:nvPr>
            <p:ph type="subTitle" idx="1"/>
          </p:nvPr>
        </p:nvSpPr>
        <p:spPr>
          <a:xfrm>
            <a:off x="1143000" y="4343400"/>
            <a:ext cx="6858000" cy="1655762"/>
          </a:xfrm>
        </p:spPr>
        <p:txBody>
          <a:bodyPr/>
          <a:lstStyle/>
          <a:p>
            <a:pPr eaLnBrk="1" hangingPunct="1">
              <a:defRPr/>
            </a:pPr>
            <a:r>
              <a:rPr lang="en-US" dirty="0">
                <a:latin typeface="Corbel" charset="0"/>
              </a:rPr>
              <a:t>Colossians 3:15 (NIV)</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p:txBody>
          <a:bodyPr rtlCol="0">
            <a:normAutofit/>
          </a:bodyPr>
          <a:lstStyle/>
          <a:p>
            <a:pPr eaLnBrk="1" fontAlgn="auto" hangingPunct="1">
              <a:spcAft>
                <a:spcPts val="0"/>
              </a:spcAft>
              <a:defRPr/>
            </a:pPr>
            <a:r>
              <a:rPr lang="ja-JP" altLang="en-US" dirty="0">
                <a:latin typeface="Arial"/>
                <a:ea typeface="+mj-ea"/>
                <a:cs typeface="+mj-cs"/>
              </a:rPr>
              <a:t>“</a:t>
            </a:r>
            <a:r>
              <a:rPr lang="en-US" dirty="0">
                <a:ea typeface="+mj-ea"/>
                <a:cs typeface="+mj-cs"/>
              </a:rPr>
              <a:t>Be still, </a:t>
            </a:r>
            <a:r>
              <a:rPr lang="en-US" dirty="0" smtClean="0">
                <a:ea typeface="+mj-ea"/>
                <a:cs typeface="+mj-cs"/>
              </a:rPr>
              <a:t/>
            </a:r>
            <a:br>
              <a:rPr lang="en-US" dirty="0" smtClean="0">
                <a:ea typeface="+mj-ea"/>
                <a:cs typeface="+mj-cs"/>
              </a:rPr>
            </a:br>
            <a:r>
              <a:rPr lang="en-US" dirty="0" smtClean="0">
                <a:ea typeface="+mj-ea"/>
                <a:cs typeface="+mj-cs"/>
              </a:rPr>
              <a:t>and </a:t>
            </a:r>
            <a:r>
              <a:rPr lang="en-US" dirty="0">
                <a:ea typeface="+mj-ea"/>
                <a:cs typeface="+mj-cs"/>
              </a:rPr>
              <a:t>know that I am God…</a:t>
            </a:r>
            <a:r>
              <a:rPr lang="ja-JP" altLang="en-US" dirty="0">
                <a:latin typeface="Arial"/>
                <a:ea typeface="+mj-ea"/>
                <a:cs typeface="+mj-cs"/>
              </a:rPr>
              <a:t>”</a:t>
            </a:r>
            <a:endParaRPr lang="en-US" dirty="0">
              <a:ea typeface="+mj-ea"/>
              <a:cs typeface="+mj-cs"/>
            </a:endParaRPr>
          </a:p>
        </p:txBody>
      </p:sp>
      <p:sp>
        <p:nvSpPr>
          <p:cNvPr id="27650" name="Rectangle 3"/>
          <p:cNvSpPr>
            <a:spLocks noGrp="1" noChangeArrowheads="1"/>
          </p:cNvSpPr>
          <p:nvPr>
            <p:ph type="subTitle" idx="1"/>
          </p:nvPr>
        </p:nvSpPr>
        <p:spPr/>
        <p:txBody>
          <a:bodyPr/>
          <a:lstStyle/>
          <a:p>
            <a:pPr eaLnBrk="1" hangingPunct="1">
              <a:defRPr/>
            </a:pPr>
            <a:r>
              <a:rPr lang="en-US" dirty="0">
                <a:latin typeface="Corbel" charset="0"/>
              </a:rPr>
              <a:t>Psalm 46:10a (NIV</a:t>
            </a:r>
            <a:r>
              <a:rPr lang="en-US" dirty="0" smtClean="0">
                <a:latin typeface="Corbel" charset="0"/>
              </a:rPr>
              <a:t>)</a:t>
            </a:r>
            <a:endParaRPr lang="en-US" dirty="0">
              <a:latin typeface="Corbe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 going to try something different today.</a:t>
            </a:r>
            <a:endParaRPr lang="en-US" dirty="0"/>
          </a:p>
        </p:txBody>
      </p:sp>
      <p:sp>
        <p:nvSpPr>
          <p:cNvPr id="3" name="Text Placeholder 2"/>
          <p:cNvSpPr>
            <a:spLocks noGrp="1"/>
          </p:cNvSpPr>
          <p:nvPr>
            <p:ph type="subTitle" idx="1"/>
          </p:nvPr>
        </p:nvSpPr>
        <p:spPr/>
        <p:txBody>
          <a:bodyPr/>
          <a:lstStyle/>
          <a:p>
            <a:pPr marL="0" indent="0" algn="ctr">
              <a:buNone/>
            </a:pPr>
            <a:r>
              <a:rPr lang="en-US" dirty="0" smtClean="0"/>
              <a:t>Let’s see how much I can “say” </a:t>
            </a:r>
            <a:br>
              <a:rPr lang="en-US" dirty="0" smtClean="0"/>
            </a:br>
            <a:r>
              <a:rPr lang="en-US" dirty="0" smtClean="0"/>
              <a:t>without speaking a word.</a:t>
            </a:r>
            <a:endParaRPr lang="en-US" dirty="0"/>
          </a:p>
        </p:txBody>
      </p:sp>
    </p:spTree>
    <p:extLst>
      <p:ext uri="{BB962C8B-B14F-4D97-AF65-F5344CB8AC3E}">
        <p14:creationId xmlns:p14="http://schemas.microsoft.com/office/powerpoint/2010/main" val="26703539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Now, will this make everything perfect?</a:t>
            </a:r>
            <a:br>
              <a:rPr lang="en-US" dirty="0" smtClean="0"/>
            </a:br>
            <a:r>
              <a:rPr lang="en-US" dirty="0" smtClean="0"/>
              <a:t>Will ignoring the harshness of life make it all go away?</a:t>
            </a:r>
            <a:endParaRPr lang="en-US" dirty="0"/>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40068788"/>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Now, will this make everything perfect?</a:t>
            </a:r>
            <a:br>
              <a:rPr lang="en-US" dirty="0" smtClean="0"/>
            </a:br>
            <a:r>
              <a:rPr lang="en-US" dirty="0" smtClean="0"/>
              <a:t>Will ignoring the harshness of life make it all go away?</a:t>
            </a:r>
            <a:endParaRPr lang="en-US" dirty="0"/>
          </a:p>
        </p:txBody>
      </p:sp>
      <p:sp>
        <p:nvSpPr>
          <p:cNvPr id="5" name="Text Placeholder 4"/>
          <p:cNvSpPr>
            <a:spLocks noGrp="1"/>
          </p:cNvSpPr>
          <p:nvPr>
            <p:ph type="subTitle" idx="1"/>
          </p:nvPr>
        </p:nvSpPr>
        <p:spPr/>
        <p:txBody>
          <a:bodyPr anchor="b"/>
          <a:lstStyle/>
          <a:p>
            <a:pPr marL="0" indent="0" algn="ctr">
              <a:buNone/>
            </a:pPr>
            <a:r>
              <a:rPr lang="en-US" dirty="0" smtClean="0"/>
              <a:t>Of course not.</a:t>
            </a:r>
            <a:endParaRPr lang="en-US" dirty="0"/>
          </a:p>
        </p:txBody>
      </p:sp>
    </p:spTree>
    <p:extLst>
      <p:ext uri="{BB962C8B-B14F-4D97-AF65-F5344CB8AC3E}">
        <p14:creationId xmlns:p14="http://schemas.microsoft.com/office/powerpoint/2010/main" val="2645416604"/>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590800"/>
            <a:ext cx="6858000" cy="2387600"/>
          </a:xfrm>
        </p:spPr>
        <p:txBody>
          <a:bodyPr>
            <a:normAutofit fontScale="90000"/>
          </a:bodyPr>
          <a:lstStyle/>
          <a:p>
            <a:r>
              <a:rPr lang="en-US" dirty="0" smtClean="0"/>
              <a:t>God is in control of the </a:t>
            </a:r>
            <a:br>
              <a:rPr lang="en-US" dirty="0" smtClean="0"/>
            </a:br>
            <a:r>
              <a:rPr lang="en-US" dirty="0" smtClean="0"/>
              <a:t>“Big Picture”</a:t>
            </a:r>
            <a:br>
              <a:rPr lang="en-US" dirty="0" smtClean="0"/>
            </a:br>
            <a:r>
              <a:rPr lang="en-US" dirty="0" smtClean="0"/>
              <a:t>And</a:t>
            </a:r>
            <a:r>
              <a:rPr lang="en-US" baseline="0" dirty="0" smtClean="0"/>
              <a:t> when bad things happen, we need to have faith that He is able to make good things come out of them.</a:t>
            </a:r>
            <a:endParaRPr lang="en-US" dirty="0"/>
          </a:p>
        </p:txBody>
      </p:sp>
    </p:spTree>
    <p:extLst>
      <p:ext uri="{BB962C8B-B14F-4D97-AF65-F5344CB8AC3E}">
        <p14:creationId xmlns:p14="http://schemas.microsoft.com/office/powerpoint/2010/main" val="397282438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t">
            <a:noAutofit/>
          </a:bodyPr>
          <a:lstStyle/>
          <a:p>
            <a:r>
              <a:rPr lang="en-US" dirty="0" smtClean="0"/>
              <a:t>There have been, are now, and will be war, death, and destruction.</a:t>
            </a:r>
            <a:br>
              <a:rPr lang="en-US" dirty="0" smtClean="0"/>
            </a:br>
            <a:endParaRPr lang="en-US" dirty="0"/>
          </a:p>
        </p:txBody>
      </p:sp>
    </p:spTree>
    <p:extLst>
      <p:ext uri="{BB962C8B-B14F-4D97-AF65-F5344CB8AC3E}">
        <p14:creationId xmlns:p14="http://schemas.microsoft.com/office/powerpoint/2010/main" val="16380779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t">
            <a:noAutofit/>
          </a:bodyPr>
          <a:lstStyle/>
          <a:p>
            <a:r>
              <a:rPr lang="en-US" dirty="0" smtClean="0"/>
              <a:t>There have been, are now, and will be war, death, and destruction.</a:t>
            </a:r>
            <a:br>
              <a:rPr lang="en-US" dirty="0" smtClean="0"/>
            </a:br>
            <a:r>
              <a:rPr lang="en-US" dirty="0" smtClean="0"/>
              <a:t>Kingdoms and governments</a:t>
            </a:r>
            <a:r>
              <a:rPr lang="en-US" baseline="0" dirty="0" smtClean="0"/>
              <a:t> will fall.</a:t>
            </a:r>
            <a:br>
              <a:rPr lang="en-US" baseline="0" dirty="0" smtClean="0"/>
            </a:br>
            <a:endParaRPr lang="en-US" dirty="0"/>
          </a:p>
        </p:txBody>
      </p:sp>
    </p:spTree>
    <p:extLst>
      <p:ext uri="{BB962C8B-B14F-4D97-AF65-F5344CB8AC3E}">
        <p14:creationId xmlns:p14="http://schemas.microsoft.com/office/powerpoint/2010/main" val="603057963"/>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t">
            <a:noAutofit/>
          </a:bodyPr>
          <a:lstStyle/>
          <a:p>
            <a:r>
              <a:rPr lang="en-US" dirty="0" smtClean="0"/>
              <a:t>There have been, are now, and will be war, death, and destruction.</a:t>
            </a:r>
            <a:br>
              <a:rPr lang="en-US" dirty="0" smtClean="0"/>
            </a:br>
            <a:r>
              <a:rPr lang="en-US" dirty="0" smtClean="0"/>
              <a:t>Kingdoms and governments</a:t>
            </a:r>
            <a:r>
              <a:rPr lang="en-US" baseline="0" dirty="0" smtClean="0"/>
              <a:t> will fall.</a:t>
            </a:r>
            <a:br>
              <a:rPr lang="en-US" baseline="0" dirty="0" smtClean="0"/>
            </a:br>
            <a:r>
              <a:rPr lang="en-US" baseline="0" dirty="0" smtClean="0"/>
              <a:t>Everyone and everything you know will eventually come to an end.</a:t>
            </a:r>
            <a:endParaRPr lang="en-US" dirty="0"/>
          </a:p>
        </p:txBody>
      </p:sp>
    </p:spTree>
    <p:extLst>
      <p:ext uri="{BB962C8B-B14F-4D97-AF65-F5344CB8AC3E}">
        <p14:creationId xmlns:p14="http://schemas.microsoft.com/office/powerpoint/2010/main" val="167271620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dirty="0" smtClean="0"/>
              <a:t>So much of what we spend our energy on, so much of what consumes our thoughts, </a:t>
            </a:r>
            <a:endParaRPr lang="en-US" dirty="0"/>
          </a:p>
        </p:txBody>
      </p:sp>
    </p:spTree>
    <p:extLst>
      <p:ext uri="{BB962C8B-B14F-4D97-AF65-F5344CB8AC3E}">
        <p14:creationId xmlns:p14="http://schemas.microsoft.com/office/powerpoint/2010/main" val="216824150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dirty="0" smtClean="0"/>
              <a:t>So much of what we spend our energy on, so much of what consumes our thoughts, is actually fighting a battle we will lose.</a:t>
            </a:r>
            <a:br>
              <a:rPr lang="en-US" dirty="0" smtClean="0"/>
            </a:br>
            <a:endParaRPr lang="en-US" dirty="0"/>
          </a:p>
        </p:txBody>
      </p:sp>
    </p:spTree>
    <p:extLst>
      <p:ext uri="{BB962C8B-B14F-4D97-AF65-F5344CB8AC3E}">
        <p14:creationId xmlns:p14="http://schemas.microsoft.com/office/powerpoint/2010/main" val="195991945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dirty="0" smtClean="0"/>
              <a:t>So much of what we spend our energy on, so much of what consumes our thoughts, is actually fighting a battle we will lose.</a:t>
            </a:r>
            <a:br>
              <a:rPr lang="en-US" dirty="0" smtClean="0"/>
            </a:br>
            <a:r>
              <a:rPr lang="en-US" dirty="0" smtClean="0"/>
              <a:t>All things will pass away…</a:t>
            </a:r>
            <a:endParaRPr lang="en-US" dirty="0"/>
          </a:p>
        </p:txBody>
      </p:sp>
    </p:spTree>
    <p:extLst>
      <p:ext uri="{BB962C8B-B14F-4D97-AF65-F5344CB8AC3E}">
        <p14:creationId xmlns:p14="http://schemas.microsoft.com/office/powerpoint/2010/main" val="312366862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4"/>
          <p:cNvSpPr>
            <a:spLocks noGrp="1" noChangeArrowheads="1"/>
          </p:cNvSpPr>
          <p:nvPr>
            <p:ph type="title"/>
          </p:nvPr>
        </p:nvSpPr>
        <p:spPr>
          <a:xfrm>
            <a:off x="628650" y="365126"/>
            <a:ext cx="7886700" cy="5807074"/>
          </a:xfrm>
        </p:spPr>
        <p:txBody>
          <a:bodyPr anchor="ctr">
            <a:noAutofit/>
          </a:bodyPr>
          <a:lstStyle/>
          <a:p>
            <a:pPr algn="ctr" eaLnBrk="1" hangingPunct="1">
              <a:defRPr/>
            </a:pPr>
            <a:r>
              <a:rPr lang="en-US" dirty="0">
                <a:latin typeface="Corbel" charset="0"/>
              </a:rPr>
              <a:t>But don</a:t>
            </a:r>
            <a:r>
              <a:rPr lang="ja-JP" altLang="en-US" dirty="0">
                <a:latin typeface="Arial" charset="0"/>
                <a:ea typeface="ヒラギノ角ゴ Pro W3" charset="0"/>
                <a:cs typeface="ヒラギノ角ゴ Pro W3" charset="0"/>
              </a:rPr>
              <a:t>’</a:t>
            </a:r>
            <a:r>
              <a:rPr lang="en-US" altLang="ja-JP" dirty="0">
                <a:latin typeface="Corbel" charset="0"/>
              </a:rPr>
              <a:t>t despair!</a:t>
            </a:r>
            <a:br>
              <a:rPr lang="en-US" altLang="ja-JP" dirty="0">
                <a:latin typeface="Corbel" charset="0"/>
              </a:rPr>
            </a:br>
            <a:r>
              <a:rPr lang="en-US" altLang="ja-JP" dirty="0">
                <a:solidFill>
                  <a:schemeClr val="bg1"/>
                </a:solidFill>
                <a:latin typeface="Corbel" charset="0"/>
              </a:rPr>
              <a:t>The Lord God, </a:t>
            </a:r>
            <a:br>
              <a:rPr lang="en-US" altLang="ja-JP" dirty="0">
                <a:solidFill>
                  <a:schemeClr val="bg1"/>
                </a:solidFill>
                <a:latin typeface="Corbel" charset="0"/>
              </a:rPr>
            </a:br>
            <a:r>
              <a:rPr lang="en-US" altLang="ja-JP" dirty="0">
                <a:solidFill>
                  <a:schemeClr val="bg1"/>
                </a:solidFill>
                <a:latin typeface="Corbel" charset="0"/>
              </a:rPr>
              <a:t>our Creator and Savior</a:t>
            </a:r>
            <a:br>
              <a:rPr lang="en-US" altLang="ja-JP" dirty="0">
                <a:solidFill>
                  <a:schemeClr val="bg1"/>
                </a:solidFill>
                <a:latin typeface="Corbel" charset="0"/>
              </a:rPr>
            </a:br>
            <a:r>
              <a:rPr lang="en-US" altLang="ja-JP" dirty="0">
                <a:solidFill>
                  <a:schemeClr val="bg1"/>
                </a:solidFill>
                <a:latin typeface="Corbel" charset="0"/>
              </a:rPr>
              <a:t>will triumph over everything</a:t>
            </a:r>
            <a:br>
              <a:rPr lang="en-US" altLang="ja-JP" dirty="0">
                <a:solidFill>
                  <a:schemeClr val="bg1"/>
                </a:solidFill>
                <a:latin typeface="Corbel" charset="0"/>
              </a:rPr>
            </a:br>
            <a:r>
              <a:rPr lang="en-US" altLang="ja-JP" dirty="0">
                <a:solidFill>
                  <a:schemeClr val="bg1"/>
                </a:solidFill>
                <a:latin typeface="Corbel" charset="0"/>
              </a:rPr>
              <a:t>and bring an end to all conflicts.</a:t>
            </a:r>
            <a:endParaRPr lang="en-US" dirty="0">
              <a:solidFill>
                <a:schemeClr val="bg1"/>
              </a:solidFill>
              <a:latin typeface="Corbe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3600"/>
            <a:ext cx="8229600" cy="1470025"/>
          </a:xfrm>
        </p:spPr>
        <p:txBody>
          <a:bodyPr/>
          <a:lstStyle/>
          <a:p>
            <a:r>
              <a:rPr lang="en-US" dirty="0" smtClean="0"/>
              <a:t>“Be still,</a:t>
            </a:r>
            <a:br>
              <a:rPr lang="en-US" dirty="0" smtClean="0"/>
            </a:br>
            <a:r>
              <a:rPr lang="en-US" dirty="0" smtClean="0"/>
              <a:t>and know that I am God</a:t>
            </a:r>
            <a:r>
              <a:rPr lang="is-IS" dirty="0" smtClean="0"/>
              <a:t>…”</a:t>
            </a:r>
            <a:endParaRPr lang="en-US" dirty="0"/>
          </a:p>
        </p:txBody>
      </p:sp>
      <p:sp>
        <p:nvSpPr>
          <p:cNvPr id="3" name="Text Placeholder 2"/>
          <p:cNvSpPr>
            <a:spLocks noGrp="1"/>
          </p:cNvSpPr>
          <p:nvPr>
            <p:ph type="subTitle" idx="1"/>
          </p:nvPr>
        </p:nvSpPr>
        <p:spPr/>
        <p:txBody>
          <a:bodyPr/>
          <a:lstStyle/>
          <a:p>
            <a:pPr marL="0" indent="0" algn="ctr">
              <a:buNone/>
            </a:pPr>
            <a:r>
              <a:rPr lang="en-US" dirty="0" smtClean="0"/>
              <a:t>Psalm 46:10a (NIV)</a:t>
            </a:r>
          </a:p>
        </p:txBody>
      </p:sp>
    </p:spTree>
    <p:extLst>
      <p:ext uri="{BB962C8B-B14F-4D97-AF65-F5344CB8AC3E}">
        <p14:creationId xmlns:p14="http://schemas.microsoft.com/office/powerpoint/2010/main" val="3849347661"/>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4"/>
          <p:cNvSpPr>
            <a:spLocks noGrp="1" noChangeArrowheads="1"/>
          </p:cNvSpPr>
          <p:nvPr>
            <p:ph type="title"/>
          </p:nvPr>
        </p:nvSpPr>
        <p:spPr>
          <a:xfrm>
            <a:off x="628650" y="365126"/>
            <a:ext cx="7886700" cy="5807074"/>
          </a:xfrm>
        </p:spPr>
        <p:txBody>
          <a:bodyPr anchor="ctr">
            <a:noAutofit/>
          </a:bodyPr>
          <a:lstStyle/>
          <a:p>
            <a:pPr algn="ctr" eaLnBrk="1" hangingPunct="1">
              <a:defRPr/>
            </a:pPr>
            <a:r>
              <a:rPr lang="en-US" dirty="0">
                <a:latin typeface="Corbel" charset="0"/>
              </a:rPr>
              <a:t>But don</a:t>
            </a:r>
            <a:r>
              <a:rPr lang="ja-JP" altLang="en-US" dirty="0">
                <a:latin typeface="Arial" charset="0"/>
                <a:ea typeface="ヒラギノ角ゴ Pro W3" charset="0"/>
                <a:cs typeface="ヒラギノ角ゴ Pro W3" charset="0"/>
              </a:rPr>
              <a:t>’</a:t>
            </a:r>
            <a:r>
              <a:rPr lang="en-US" altLang="ja-JP" dirty="0">
                <a:latin typeface="Corbel" charset="0"/>
              </a:rPr>
              <a:t>t despair!</a:t>
            </a:r>
            <a:br>
              <a:rPr lang="en-US" altLang="ja-JP" dirty="0">
                <a:latin typeface="Corbel" charset="0"/>
              </a:rPr>
            </a:br>
            <a:r>
              <a:rPr lang="en-US" altLang="ja-JP" dirty="0">
                <a:latin typeface="Corbel" charset="0"/>
              </a:rPr>
              <a:t>The Lord God, </a:t>
            </a:r>
            <a:br>
              <a:rPr lang="en-US" altLang="ja-JP" dirty="0">
                <a:latin typeface="Corbel" charset="0"/>
              </a:rPr>
            </a:br>
            <a:r>
              <a:rPr lang="en-US" altLang="ja-JP" dirty="0">
                <a:solidFill>
                  <a:schemeClr val="bg1"/>
                </a:solidFill>
                <a:latin typeface="Corbel" charset="0"/>
              </a:rPr>
              <a:t>our Creator and Savior</a:t>
            </a:r>
            <a:br>
              <a:rPr lang="en-US" altLang="ja-JP" dirty="0">
                <a:solidFill>
                  <a:schemeClr val="bg1"/>
                </a:solidFill>
                <a:latin typeface="Corbel" charset="0"/>
              </a:rPr>
            </a:br>
            <a:r>
              <a:rPr lang="en-US" altLang="ja-JP" dirty="0">
                <a:solidFill>
                  <a:schemeClr val="bg1"/>
                </a:solidFill>
                <a:latin typeface="Corbel" charset="0"/>
              </a:rPr>
              <a:t>will triumph over everything</a:t>
            </a:r>
            <a:br>
              <a:rPr lang="en-US" altLang="ja-JP" dirty="0">
                <a:solidFill>
                  <a:schemeClr val="bg1"/>
                </a:solidFill>
                <a:latin typeface="Corbel" charset="0"/>
              </a:rPr>
            </a:br>
            <a:r>
              <a:rPr lang="en-US" altLang="ja-JP" dirty="0">
                <a:solidFill>
                  <a:schemeClr val="bg1"/>
                </a:solidFill>
                <a:latin typeface="Corbel" charset="0"/>
              </a:rPr>
              <a:t>and bring an end to all conflicts.</a:t>
            </a:r>
            <a:endParaRPr lang="en-US" dirty="0">
              <a:solidFill>
                <a:schemeClr val="bg1"/>
              </a:solidFill>
              <a:latin typeface="Corbel" charset="0"/>
            </a:endParaRPr>
          </a:p>
        </p:txBody>
      </p:sp>
    </p:spTree>
    <p:extLst>
      <p:ext uri="{BB962C8B-B14F-4D97-AF65-F5344CB8AC3E}">
        <p14:creationId xmlns:p14="http://schemas.microsoft.com/office/powerpoint/2010/main" val="2253077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4"/>
          <p:cNvSpPr>
            <a:spLocks noGrp="1" noChangeArrowheads="1"/>
          </p:cNvSpPr>
          <p:nvPr>
            <p:ph type="title"/>
          </p:nvPr>
        </p:nvSpPr>
        <p:spPr>
          <a:xfrm>
            <a:off x="628650" y="365126"/>
            <a:ext cx="7886700" cy="5807074"/>
          </a:xfrm>
        </p:spPr>
        <p:txBody>
          <a:bodyPr anchor="ctr">
            <a:noAutofit/>
          </a:bodyPr>
          <a:lstStyle/>
          <a:p>
            <a:pPr algn="ctr" eaLnBrk="1" hangingPunct="1">
              <a:defRPr/>
            </a:pPr>
            <a:r>
              <a:rPr lang="en-US" dirty="0">
                <a:latin typeface="Corbel" charset="0"/>
              </a:rPr>
              <a:t>But don</a:t>
            </a:r>
            <a:r>
              <a:rPr lang="ja-JP" altLang="en-US" dirty="0">
                <a:latin typeface="Arial" charset="0"/>
                <a:ea typeface="ヒラギノ角ゴ Pro W3" charset="0"/>
                <a:cs typeface="ヒラギノ角ゴ Pro W3" charset="0"/>
              </a:rPr>
              <a:t>’</a:t>
            </a:r>
            <a:r>
              <a:rPr lang="en-US" altLang="ja-JP" dirty="0">
                <a:latin typeface="Corbel" charset="0"/>
              </a:rPr>
              <a:t>t despair!</a:t>
            </a:r>
            <a:br>
              <a:rPr lang="en-US" altLang="ja-JP" dirty="0">
                <a:latin typeface="Corbel" charset="0"/>
              </a:rPr>
            </a:br>
            <a:r>
              <a:rPr lang="en-US" altLang="ja-JP" dirty="0">
                <a:latin typeface="Corbel" charset="0"/>
              </a:rPr>
              <a:t>The Lord God, </a:t>
            </a:r>
            <a:br>
              <a:rPr lang="en-US" altLang="ja-JP" dirty="0">
                <a:latin typeface="Corbel" charset="0"/>
              </a:rPr>
            </a:br>
            <a:r>
              <a:rPr lang="en-US" altLang="ja-JP" dirty="0">
                <a:latin typeface="Corbel" charset="0"/>
              </a:rPr>
              <a:t>our Creator and Savior</a:t>
            </a:r>
            <a:br>
              <a:rPr lang="en-US" altLang="ja-JP" dirty="0">
                <a:latin typeface="Corbel" charset="0"/>
              </a:rPr>
            </a:br>
            <a:r>
              <a:rPr lang="en-US" altLang="ja-JP" dirty="0">
                <a:solidFill>
                  <a:schemeClr val="bg1"/>
                </a:solidFill>
                <a:latin typeface="Corbel" charset="0"/>
              </a:rPr>
              <a:t>will triumph over everything</a:t>
            </a:r>
            <a:br>
              <a:rPr lang="en-US" altLang="ja-JP" dirty="0">
                <a:solidFill>
                  <a:schemeClr val="bg1"/>
                </a:solidFill>
                <a:latin typeface="Corbel" charset="0"/>
              </a:rPr>
            </a:br>
            <a:r>
              <a:rPr lang="en-US" altLang="ja-JP" dirty="0">
                <a:solidFill>
                  <a:schemeClr val="bg1"/>
                </a:solidFill>
                <a:latin typeface="Corbel" charset="0"/>
              </a:rPr>
              <a:t>and bring an end to all conflicts.</a:t>
            </a:r>
            <a:endParaRPr lang="en-US" dirty="0">
              <a:solidFill>
                <a:schemeClr val="bg1"/>
              </a:solidFill>
              <a:latin typeface="Corbel" charset="0"/>
            </a:endParaRPr>
          </a:p>
        </p:txBody>
      </p:sp>
    </p:spTree>
    <p:extLst>
      <p:ext uri="{BB962C8B-B14F-4D97-AF65-F5344CB8AC3E}">
        <p14:creationId xmlns:p14="http://schemas.microsoft.com/office/powerpoint/2010/main" val="237614219"/>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4"/>
          <p:cNvSpPr>
            <a:spLocks noGrp="1" noChangeArrowheads="1"/>
          </p:cNvSpPr>
          <p:nvPr>
            <p:ph type="title"/>
          </p:nvPr>
        </p:nvSpPr>
        <p:spPr>
          <a:xfrm>
            <a:off x="628650" y="365126"/>
            <a:ext cx="7886700" cy="5807074"/>
          </a:xfrm>
        </p:spPr>
        <p:txBody>
          <a:bodyPr anchor="ctr">
            <a:noAutofit/>
          </a:bodyPr>
          <a:lstStyle/>
          <a:p>
            <a:pPr algn="ctr" eaLnBrk="1" hangingPunct="1">
              <a:defRPr/>
            </a:pPr>
            <a:r>
              <a:rPr lang="en-US" dirty="0">
                <a:latin typeface="Corbel" charset="0"/>
              </a:rPr>
              <a:t>But don</a:t>
            </a:r>
            <a:r>
              <a:rPr lang="ja-JP" altLang="en-US" dirty="0">
                <a:latin typeface="Arial" charset="0"/>
                <a:ea typeface="ヒラギノ角ゴ Pro W3" charset="0"/>
                <a:cs typeface="ヒラギノ角ゴ Pro W3" charset="0"/>
              </a:rPr>
              <a:t>’</a:t>
            </a:r>
            <a:r>
              <a:rPr lang="en-US" altLang="ja-JP" dirty="0">
                <a:latin typeface="Corbel" charset="0"/>
              </a:rPr>
              <a:t>t despair!</a:t>
            </a:r>
            <a:br>
              <a:rPr lang="en-US" altLang="ja-JP" dirty="0">
                <a:latin typeface="Corbel" charset="0"/>
              </a:rPr>
            </a:br>
            <a:r>
              <a:rPr lang="en-US" altLang="ja-JP" dirty="0">
                <a:latin typeface="Corbel" charset="0"/>
              </a:rPr>
              <a:t>The Lord God, </a:t>
            </a:r>
            <a:br>
              <a:rPr lang="en-US" altLang="ja-JP" dirty="0">
                <a:latin typeface="Corbel" charset="0"/>
              </a:rPr>
            </a:br>
            <a:r>
              <a:rPr lang="en-US" altLang="ja-JP" dirty="0">
                <a:latin typeface="Corbel" charset="0"/>
              </a:rPr>
              <a:t>our Creator and Savior</a:t>
            </a:r>
            <a:br>
              <a:rPr lang="en-US" altLang="ja-JP" dirty="0">
                <a:latin typeface="Corbel" charset="0"/>
              </a:rPr>
            </a:br>
            <a:r>
              <a:rPr lang="en-US" altLang="ja-JP" dirty="0">
                <a:latin typeface="Corbel" charset="0"/>
              </a:rPr>
              <a:t>will triumph over everything</a:t>
            </a:r>
            <a:br>
              <a:rPr lang="en-US" altLang="ja-JP" dirty="0">
                <a:latin typeface="Corbel" charset="0"/>
              </a:rPr>
            </a:br>
            <a:r>
              <a:rPr lang="en-US" altLang="ja-JP" dirty="0">
                <a:latin typeface="Corbel" charset="0"/>
              </a:rPr>
              <a:t>and bring an end to all conflicts.</a:t>
            </a:r>
            <a:endParaRPr lang="en-US" dirty="0">
              <a:latin typeface="Corbel" charset="0"/>
            </a:endParaRPr>
          </a:p>
        </p:txBody>
      </p:sp>
    </p:spTree>
    <p:extLst>
      <p:ext uri="{BB962C8B-B14F-4D97-AF65-F5344CB8AC3E}">
        <p14:creationId xmlns:p14="http://schemas.microsoft.com/office/powerpoint/2010/main" val="422108725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Grp="1" noChangeArrowheads="1"/>
          </p:cNvSpPr>
          <p:nvPr>
            <p:ph type="ctrTitle"/>
          </p:nvPr>
        </p:nvSpPr>
        <p:spPr/>
        <p:txBody>
          <a:bodyPr rtlCol="0">
            <a:normAutofit fontScale="90000"/>
          </a:bodyPr>
          <a:lstStyle/>
          <a:p>
            <a:pPr eaLnBrk="1" fontAlgn="auto" hangingPunct="1">
              <a:spcAft>
                <a:spcPts val="0"/>
              </a:spcAft>
              <a:defRPr/>
            </a:pPr>
            <a:r>
              <a:rPr lang="ja-JP" altLang="en-US" sz="4000" dirty="0">
                <a:latin typeface="Arial"/>
                <a:ea typeface="+mj-ea"/>
                <a:cs typeface="+mj-cs"/>
              </a:rPr>
              <a:t>“</a:t>
            </a:r>
            <a:r>
              <a:rPr lang="en-US" sz="4000" dirty="0">
                <a:ea typeface="+mj-ea"/>
                <a:cs typeface="+mj-cs"/>
              </a:rPr>
              <a:t>Step out of the traffic! </a:t>
            </a:r>
            <a:br>
              <a:rPr lang="en-US" sz="4000" dirty="0">
                <a:ea typeface="+mj-ea"/>
                <a:cs typeface="+mj-cs"/>
              </a:rPr>
            </a:br>
            <a:r>
              <a:rPr lang="en-US" sz="4000" dirty="0">
                <a:ea typeface="+mj-ea"/>
                <a:cs typeface="+mj-cs"/>
              </a:rPr>
              <a:t>Take a long, loving look at me, </a:t>
            </a:r>
            <a:r>
              <a:rPr lang="en-US" sz="4000" dirty="0" smtClean="0">
                <a:ea typeface="+mj-ea"/>
                <a:cs typeface="+mj-cs"/>
              </a:rPr>
              <a:t/>
            </a:r>
            <a:br>
              <a:rPr lang="en-US" sz="4000" dirty="0" smtClean="0">
                <a:ea typeface="+mj-ea"/>
                <a:cs typeface="+mj-cs"/>
              </a:rPr>
            </a:br>
            <a:r>
              <a:rPr lang="en-US" sz="4000" dirty="0" smtClean="0">
                <a:ea typeface="+mj-ea"/>
                <a:cs typeface="+mj-cs"/>
              </a:rPr>
              <a:t>your </a:t>
            </a:r>
            <a:r>
              <a:rPr lang="en-US" sz="4000" dirty="0">
                <a:ea typeface="+mj-ea"/>
                <a:cs typeface="+mj-cs"/>
              </a:rPr>
              <a:t>High God, </a:t>
            </a:r>
            <a:br>
              <a:rPr lang="en-US" sz="4000" dirty="0">
                <a:ea typeface="+mj-ea"/>
                <a:cs typeface="+mj-cs"/>
              </a:rPr>
            </a:br>
            <a:r>
              <a:rPr lang="en-US" sz="4000" dirty="0">
                <a:ea typeface="+mj-ea"/>
                <a:cs typeface="+mj-cs"/>
              </a:rPr>
              <a:t>above politics, above everything.</a:t>
            </a:r>
            <a:r>
              <a:rPr lang="ja-JP" altLang="en-US" sz="4000" dirty="0">
                <a:latin typeface="Arial"/>
                <a:ea typeface="+mj-ea"/>
                <a:cs typeface="+mj-cs"/>
              </a:rPr>
              <a:t>”</a:t>
            </a:r>
            <a:endParaRPr lang="en-US" sz="4000" dirty="0">
              <a:ea typeface="+mj-ea"/>
              <a:cs typeface="+mj-cs"/>
            </a:endParaRPr>
          </a:p>
        </p:txBody>
      </p:sp>
      <p:sp>
        <p:nvSpPr>
          <p:cNvPr id="49154" name="Rectangle 5"/>
          <p:cNvSpPr>
            <a:spLocks noGrp="1" noChangeArrowheads="1"/>
          </p:cNvSpPr>
          <p:nvPr>
            <p:ph type="subTitle" idx="1"/>
          </p:nvPr>
        </p:nvSpPr>
        <p:spPr>
          <a:xfrm>
            <a:off x="1371600" y="3657600"/>
            <a:ext cx="6400800" cy="838200"/>
          </a:xfrm>
        </p:spPr>
        <p:txBody>
          <a:bodyPr/>
          <a:lstStyle/>
          <a:p>
            <a:pPr eaLnBrk="1" hangingPunct="1">
              <a:defRPr/>
            </a:pPr>
            <a:r>
              <a:rPr lang="en-US" dirty="0">
                <a:latin typeface="Corbel" charset="0"/>
              </a:rPr>
              <a:t>Psalm 46:10 (The Message)</a:t>
            </a: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Grp="1" noChangeArrowheads="1"/>
          </p:cNvSpPr>
          <p:nvPr>
            <p:ph type="ctrTitle"/>
          </p:nvPr>
        </p:nvSpPr>
        <p:spPr/>
        <p:txBody>
          <a:bodyPr rtlCol="0">
            <a:normAutofit fontScale="90000"/>
          </a:bodyPr>
          <a:lstStyle/>
          <a:p>
            <a:pPr eaLnBrk="1" fontAlgn="auto" hangingPunct="1">
              <a:spcAft>
                <a:spcPts val="0"/>
              </a:spcAft>
              <a:defRPr/>
            </a:pPr>
            <a:r>
              <a:rPr lang="ja-JP" altLang="en-US" sz="4000" dirty="0">
                <a:latin typeface="Arial"/>
                <a:ea typeface="+mj-ea"/>
                <a:cs typeface="+mj-cs"/>
              </a:rPr>
              <a:t>“</a:t>
            </a:r>
            <a:r>
              <a:rPr lang="en-US" sz="4000" dirty="0">
                <a:ea typeface="+mj-ea"/>
                <a:cs typeface="+mj-cs"/>
              </a:rPr>
              <a:t>Step out of the traffic! </a:t>
            </a:r>
            <a:br>
              <a:rPr lang="en-US" sz="4000" dirty="0">
                <a:ea typeface="+mj-ea"/>
                <a:cs typeface="+mj-cs"/>
              </a:rPr>
            </a:br>
            <a:r>
              <a:rPr lang="en-US" sz="4000" dirty="0">
                <a:ea typeface="+mj-ea"/>
                <a:cs typeface="+mj-cs"/>
              </a:rPr>
              <a:t>Take a long, loving look at me, </a:t>
            </a:r>
            <a:r>
              <a:rPr lang="en-US" sz="4000" dirty="0" smtClean="0">
                <a:ea typeface="+mj-ea"/>
                <a:cs typeface="+mj-cs"/>
              </a:rPr>
              <a:t/>
            </a:r>
            <a:br>
              <a:rPr lang="en-US" sz="4000" dirty="0" smtClean="0">
                <a:ea typeface="+mj-ea"/>
                <a:cs typeface="+mj-cs"/>
              </a:rPr>
            </a:br>
            <a:r>
              <a:rPr lang="en-US" sz="4000" dirty="0" smtClean="0">
                <a:ea typeface="+mj-ea"/>
                <a:cs typeface="+mj-cs"/>
              </a:rPr>
              <a:t>your </a:t>
            </a:r>
            <a:r>
              <a:rPr lang="en-US" sz="4000" dirty="0">
                <a:ea typeface="+mj-ea"/>
                <a:cs typeface="+mj-cs"/>
              </a:rPr>
              <a:t>High God, </a:t>
            </a:r>
            <a:br>
              <a:rPr lang="en-US" sz="4000" dirty="0">
                <a:ea typeface="+mj-ea"/>
                <a:cs typeface="+mj-cs"/>
              </a:rPr>
            </a:br>
            <a:r>
              <a:rPr lang="en-US" sz="4000" dirty="0">
                <a:ea typeface="+mj-ea"/>
                <a:cs typeface="+mj-cs"/>
              </a:rPr>
              <a:t>above </a:t>
            </a:r>
            <a:r>
              <a:rPr lang="en-US" sz="4000" dirty="0">
                <a:solidFill>
                  <a:schemeClr val="accent4"/>
                </a:solidFill>
                <a:ea typeface="+mj-ea"/>
                <a:cs typeface="+mj-cs"/>
              </a:rPr>
              <a:t>politics,</a:t>
            </a:r>
            <a:r>
              <a:rPr lang="en-US" sz="4000" dirty="0">
                <a:ea typeface="+mj-ea"/>
                <a:cs typeface="+mj-cs"/>
              </a:rPr>
              <a:t> above everything.</a:t>
            </a:r>
            <a:r>
              <a:rPr lang="ja-JP" altLang="en-US" sz="4000" dirty="0">
                <a:latin typeface="Arial"/>
                <a:ea typeface="+mj-ea"/>
                <a:cs typeface="+mj-cs"/>
              </a:rPr>
              <a:t>”</a:t>
            </a:r>
            <a:endParaRPr lang="en-US" sz="4000" dirty="0">
              <a:ea typeface="+mj-ea"/>
              <a:cs typeface="+mj-cs"/>
            </a:endParaRPr>
          </a:p>
        </p:txBody>
      </p:sp>
      <p:sp>
        <p:nvSpPr>
          <p:cNvPr id="49154" name="Rectangle 5"/>
          <p:cNvSpPr>
            <a:spLocks noGrp="1" noChangeArrowheads="1"/>
          </p:cNvSpPr>
          <p:nvPr>
            <p:ph type="subTitle" idx="1"/>
          </p:nvPr>
        </p:nvSpPr>
        <p:spPr>
          <a:xfrm>
            <a:off x="1371600" y="3657600"/>
            <a:ext cx="6400800" cy="838200"/>
          </a:xfrm>
        </p:spPr>
        <p:txBody>
          <a:bodyPr/>
          <a:lstStyle/>
          <a:p>
            <a:pPr eaLnBrk="1" hangingPunct="1">
              <a:defRPr/>
            </a:pPr>
            <a:r>
              <a:rPr lang="en-US" dirty="0">
                <a:latin typeface="Corbel" charset="0"/>
              </a:rPr>
              <a:t>Psalm 46:10 (The Message)</a:t>
            </a:r>
          </a:p>
        </p:txBody>
      </p:sp>
      <p:sp>
        <p:nvSpPr>
          <p:cNvPr id="4" name="Rectangle 5"/>
          <p:cNvSpPr txBox="1">
            <a:spLocks noChangeArrowheads="1"/>
          </p:cNvSpPr>
          <p:nvPr/>
        </p:nvSpPr>
        <p:spPr>
          <a:xfrm>
            <a:off x="1371600" y="5486400"/>
            <a:ext cx="6400800" cy="838200"/>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36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fontAlgn="auto">
              <a:spcAft>
                <a:spcPts val="0"/>
              </a:spcAft>
              <a:defRPr/>
            </a:pPr>
            <a:r>
              <a:rPr lang="en-US" dirty="0" smtClean="0">
                <a:solidFill>
                  <a:schemeClr val="accent4"/>
                </a:solidFill>
                <a:latin typeface="Calibri Light" panose="020F0302020204030204" pitchFamily="34" charset="0"/>
              </a:rPr>
              <a:t>(I really like that part.)</a:t>
            </a:r>
            <a:endParaRPr lang="en-US" dirty="0">
              <a:solidFill>
                <a:schemeClr val="accent4"/>
              </a:solidFill>
              <a:latin typeface="Calibri Light" panose="020F0302020204030204" pitchFamily="34" charset="0"/>
            </a:endParaRPr>
          </a:p>
        </p:txBody>
      </p:sp>
      <p:sp>
        <p:nvSpPr>
          <p:cNvPr id="5" name="Up Arrow 4"/>
          <p:cNvSpPr/>
          <p:nvPr/>
        </p:nvSpPr>
        <p:spPr>
          <a:xfrm rot="20679971">
            <a:off x="3276600" y="3509963"/>
            <a:ext cx="762000" cy="1595437"/>
          </a:xfrm>
          <a:prstGeom prst="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666634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4"/>
          <p:cNvSpPr>
            <a:spLocks noGrp="1" noChangeArrowheads="1"/>
          </p:cNvSpPr>
          <p:nvPr>
            <p:ph type="ctrTitle"/>
          </p:nvPr>
        </p:nvSpPr>
        <p:spPr>
          <a:xfrm>
            <a:off x="685800" y="838200"/>
            <a:ext cx="7772400" cy="3886200"/>
          </a:xfrm>
        </p:spPr>
        <p:txBody>
          <a:bodyPr anchor="t"/>
          <a:lstStyle/>
          <a:p>
            <a:pPr eaLnBrk="1" hangingPunct="1">
              <a:defRPr/>
            </a:pPr>
            <a:r>
              <a:rPr lang="en-US" sz="4000" dirty="0">
                <a:latin typeface="Corbel" charset="0"/>
              </a:rPr>
              <a:t>Take a moment and realize:</a:t>
            </a:r>
            <a:br>
              <a:rPr lang="en-US" sz="4000" dirty="0">
                <a:latin typeface="Corbel" charset="0"/>
              </a:rPr>
            </a:br>
            <a:r>
              <a:rPr lang="en-US" sz="4000" dirty="0">
                <a:latin typeface="Corbel" charset="0"/>
              </a:rPr>
              <a:t>He</a:t>
            </a:r>
            <a:r>
              <a:rPr lang="ja-JP" altLang="en-US" sz="4000" dirty="0">
                <a:latin typeface="Arial" charset="0"/>
                <a:ea typeface="ヒラギノ角ゴ Pro W3" charset="0"/>
                <a:cs typeface="ヒラギノ角ゴ Pro W3" charset="0"/>
              </a:rPr>
              <a:t>’</a:t>
            </a:r>
            <a:r>
              <a:rPr lang="en-US" altLang="ja-JP" sz="4000" dirty="0">
                <a:latin typeface="Corbel" charset="0"/>
              </a:rPr>
              <a:t>s </a:t>
            </a:r>
            <a:r>
              <a:rPr lang="en-US" altLang="ja-JP" sz="4000" dirty="0" smtClean="0">
                <a:latin typeface="Corbel" charset="0"/>
              </a:rPr>
              <a:t>God.</a:t>
            </a:r>
            <a:r>
              <a:rPr lang="en-US" altLang="ja-JP" sz="4000" baseline="0" dirty="0" smtClean="0">
                <a:latin typeface="Corbel" charset="0"/>
              </a:rPr>
              <a:t> W</a:t>
            </a:r>
            <a:r>
              <a:rPr lang="en-US" altLang="ja-JP" sz="4000" dirty="0" smtClean="0">
                <a:latin typeface="Corbel" charset="0"/>
              </a:rPr>
              <a:t>e</a:t>
            </a:r>
            <a:r>
              <a:rPr lang="ja-JP" altLang="en-US" sz="4000" dirty="0" smtClean="0">
                <a:latin typeface="Arial" charset="0"/>
                <a:ea typeface="ヒラギノ角ゴ Pro W3" charset="0"/>
                <a:cs typeface="ヒラギノ角ゴ Pro W3" charset="0"/>
              </a:rPr>
              <a:t>’</a:t>
            </a:r>
            <a:r>
              <a:rPr lang="en-US" altLang="ja-JP" sz="4000" dirty="0" smtClean="0">
                <a:latin typeface="Corbel" charset="0"/>
              </a:rPr>
              <a:t>re </a:t>
            </a:r>
            <a:r>
              <a:rPr lang="en-US" altLang="ja-JP" sz="4000" dirty="0">
                <a:latin typeface="Corbel" charset="0"/>
              </a:rPr>
              <a:t>not.</a:t>
            </a:r>
            <a:br>
              <a:rPr lang="en-US" altLang="ja-JP" sz="4000" dirty="0">
                <a:latin typeface="Corbel" charset="0"/>
              </a:rPr>
            </a:br>
            <a:r>
              <a:rPr lang="en-US" altLang="ja-JP" sz="4000" dirty="0">
                <a:latin typeface="Corbel" charset="0"/>
              </a:rPr>
              <a:t>Someday, everyone and everything will figure that out, too.</a:t>
            </a:r>
            <a:endParaRPr lang="en-US" sz="4000" dirty="0">
              <a:latin typeface="Corbel" charset="0"/>
            </a:endParaRPr>
          </a:p>
        </p:txBody>
      </p:sp>
      <p:sp>
        <p:nvSpPr>
          <p:cNvPr id="51202" name="Rectangle 5"/>
          <p:cNvSpPr>
            <a:spLocks noGrp="1" noChangeArrowheads="1"/>
          </p:cNvSpPr>
          <p:nvPr>
            <p:ph type="subTitle" idx="1"/>
          </p:nvPr>
        </p:nvSpPr>
        <p:spPr>
          <a:xfrm>
            <a:off x="1371600" y="4495800"/>
            <a:ext cx="6400800" cy="1143000"/>
          </a:xfrm>
        </p:spPr>
        <p:txBody>
          <a:bodyPr/>
          <a:lstStyle/>
          <a:p>
            <a:pPr eaLnBrk="1" hangingPunct="1">
              <a:defRPr/>
            </a:pPr>
            <a:r>
              <a:rPr lang="en-US" dirty="0">
                <a:latin typeface="Corbel" charset="0"/>
              </a:rPr>
              <a:t>Psalm 46:10 (Jeff</a:t>
            </a:r>
            <a:r>
              <a:rPr lang="ja-JP" altLang="en-US" dirty="0">
                <a:latin typeface="Arial" charset="0"/>
                <a:ea typeface="ヒラギノ角ゴ Pro W3" charset="0"/>
                <a:cs typeface="ヒラギノ角ゴ Pro W3" charset="0"/>
              </a:rPr>
              <a:t>’</a:t>
            </a:r>
            <a:r>
              <a:rPr lang="en-US" altLang="ja-JP" dirty="0">
                <a:latin typeface="Corbel" charset="0"/>
              </a:rPr>
              <a:t>s Translation</a:t>
            </a:r>
            <a:r>
              <a:rPr lang="en-US" altLang="ja-JP" dirty="0" smtClean="0">
                <a:latin typeface="Corbel" charset="0"/>
              </a:rPr>
              <a:t>)</a:t>
            </a:r>
            <a:endParaRPr lang="en-US" dirty="0">
              <a:latin typeface="Corbel" charset="0"/>
            </a:endParaRP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Being still is part of that.</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3600012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Being still is part of that.</a:t>
            </a:r>
            <a:endParaRPr lang="en-US" dirty="0"/>
          </a:p>
        </p:txBody>
      </p:sp>
      <p:sp>
        <p:nvSpPr>
          <p:cNvPr id="3" name="Subtitle 2"/>
          <p:cNvSpPr>
            <a:spLocks noGrp="1"/>
          </p:cNvSpPr>
          <p:nvPr>
            <p:ph type="subTitle" idx="1"/>
          </p:nvPr>
        </p:nvSpPr>
        <p:spPr/>
        <p:txBody>
          <a:bodyPr/>
          <a:lstStyle/>
          <a:p>
            <a:r>
              <a:rPr lang="en-US" dirty="0" smtClean="0"/>
              <a:t>And fair warning: </a:t>
            </a:r>
            <a:r>
              <a:rPr lang="en-US" dirty="0" smtClean="0"/>
              <a:t/>
            </a:r>
            <a:br>
              <a:rPr lang="en-US" dirty="0" smtClean="0"/>
            </a:br>
            <a:r>
              <a:rPr lang="en-US" dirty="0" smtClean="0"/>
              <a:t>It’s </a:t>
            </a:r>
            <a:r>
              <a:rPr lang="en-US" dirty="0" smtClean="0"/>
              <a:t>not easy to do.</a:t>
            </a:r>
            <a:endParaRPr lang="en-US" dirty="0"/>
          </a:p>
        </p:txBody>
      </p:sp>
    </p:spTree>
    <p:extLst>
      <p:ext uri="{BB962C8B-B14F-4D97-AF65-F5344CB8AC3E}">
        <p14:creationId xmlns:p14="http://schemas.microsoft.com/office/powerpoint/2010/main" val="3344386960"/>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not?</a:t>
            </a:r>
            <a:endParaRPr lang="en-US" dirty="0"/>
          </a:p>
        </p:txBody>
      </p:sp>
      <p:sp>
        <p:nvSpPr>
          <p:cNvPr id="3" name="Content Placeholder 2"/>
          <p:cNvSpPr>
            <a:spLocks noGrp="1"/>
          </p:cNvSpPr>
          <p:nvPr>
            <p:ph idx="1"/>
          </p:nvPr>
        </p:nvSpPr>
        <p:spPr/>
        <p:txBody>
          <a:bodyPr>
            <a:noAutofit/>
          </a:bodyPr>
          <a:lstStyle/>
          <a:p>
            <a:pPr marL="0" indent="0">
              <a:buNone/>
            </a:pPr>
            <a:r>
              <a:rPr lang="en-US" sz="3600" dirty="0" smtClean="0"/>
              <a:t>“Silence introduced in a society that worships noise is like the Moon exposing the night. Behind darkness is our fear. Within silence our voice dwells. What is required from both is that we be still. We focus. We listen. We see and we hear. The unexpected emerges.” </a:t>
            </a:r>
          </a:p>
          <a:p>
            <a:pPr marL="0" indent="0" algn="r">
              <a:buNone/>
            </a:pPr>
            <a:r>
              <a:rPr lang="en-US" sz="3600" dirty="0" smtClean="0"/>
              <a:t>–Terry Tempest Williams</a:t>
            </a:r>
            <a:endParaRPr lang="en-US" sz="3600" dirty="0"/>
          </a:p>
        </p:txBody>
      </p:sp>
    </p:spTree>
    <p:extLst>
      <p:ext uri="{BB962C8B-B14F-4D97-AF65-F5344CB8AC3E}">
        <p14:creationId xmlns:p14="http://schemas.microsoft.com/office/powerpoint/2010/main" val="412690608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514600"/>
            <a:ext cx="7886700" cy="1325563"/>
          </a:xfrm>
        </p:spPr>
        <p:txBody>
          <a:bodyPr>
            <a:noAutofit/>
          </a:bodyPr>
          <a:lstStyle/>
          <a:p>
            <a:r>
              <a:rPr lang="en-US" dirty="0" smtClean="0"/>
              <a:t>When we turn off everything…</a:t>
            </a:r>
            <a:br>
              <a:rPr lang="en-US" dirty="0" smtClean="0"/>
            </a:br>
            <a:r>
              <a:rPr lang="en-US" dirty="0" smtClean="0">
                <a:solidFill>
                  <a:schemeClr val="bg1"/>
                </a:solidFill>
              </a:rPr>
              <a:t>When the only thing we hear are the voices in our own heads…</a:t>
            </a:r>
            <a:br>
              <a:rPr lang="en-US" dirty="0" smtClean="0">
                <a:solidFill>
                  <a:schemeClr val="bg1"/>
                </a:solidFill>
              </a:rPr>
            </a:br>
            <a:r>
              <a:rPr lang="en-US" dirty="0" smtClean="0">
                <a:solidFill>
                  <a:schemeClr val="bg1"/>
                </a:solidFill>
              </a:rPr>
              <a:t>When we force</a:t>
            </a:r>
            <a:r>
              <a:rPr lang="en-US" baseline="0" dirty="0" smtClean="0">
                <a:solidFill>
                  <a:schemeClr val="bg1"/>
                </a:solidFill>
              </a:rPr>
              <a:t> ourselves to feel things we don’t like to feel…</a:t>
            </a:r>
            <a:endParaRPr lang="en-US" dirty="0">
              <a:solidFill>
                <a:schemeClr val="bg1"/>
              </a:solidFill>
            </a:endParaRPr>
          </a:p>
        </p:txBody>
      </p:sp>
    </p:spTree>
    <p:extLst>
      <p:ext uri="{BB962C8B-B14F-4D97-AF65-F5344CB8AC3E}">
        <p14:creationId xmlns:p14="http://schemas.microsoft.com/office/powerpoint/2010/main" val="1888543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This year’s teaching theme has been “Breathe”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67647301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514600"/>
            <a:ext cx="7886700" cy="1325563"/>
          </a:xfrm>
        </p:spPr>
        <p:txBody>
          <a:bodyPr>
            <a:noAutofit/>
          </a:bodyPr>
          <a:lstStyle/>
          <a:p>
            <a:r>
              <a:rPr lang="en-US" dirty="0" smtClean="0"/>
              <a:t>When we turn off everything…</a:t>
            </a:r>
            <a:br>
              <a:rPr lang="en-US" dirty="0" smtClean="0"/>
            </a:br>
            <a:r>
              <a:rPr lang="en-US" dirty="0" smtClean="0"/>
              <a:t>When the only thing we hear are the voices in our own heads…</a:t>
            </a:r>
            <a:br>
              <a:rPr lang="en-US" dirty="0" smtClean="0"/>
            </a:br>
            <a:r>
              <a:rPr lang="en-US" dirty="0" smtClean="0">
                <a:solidFill>
                  <a:schemeClr val="bg1"/>
                </a:solidFill>
              </a:rPr>
              <a:t>When we force</a:t>
            </a:r>
            <a:r>
              <a:rPr lang="en-US" baseline="0" dirty="0" smtClean="0">
                <a:solidFill>
                  <a:schemeClr val="bg1"/>
                </a:solidFill>
              </a:rPr>
              <a:t> ourselves to feel things we don’t like to feel…</a:t>
            </a:r>
            <a:endParaRPr lang="en-US" dirty="0">
              <a:solidFill>
                <a:schemeClr val="bg1"/>
              </a:solidFill>
            </a:endParaRPr>
          </a:p>
        </p:txBody>
      </p:sp>
    </p:spTree>
    <p:extLst>
      <p:ext uri="{BB962C8B-B14F-4D97-AF65-F5344CB8AC3E}">
        <p14:creationId xmlns:p14="http://schemas.microsoft.com/office/powerpoint/2010/main" val="2860553497"/>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514600"/>
            <a:ext cx="7886700" cy="1325563"/>
          </a:xfrm>
        </p:spPr>
        <p:txBody>
          <a:bodyPr>
            <a:noAutofit/>
          </a:bodyPr>
          <a:lstStyle/>
          <a:p>
            <a:r>
              <a:rPr lang="en-US" dirty="0" smtClean="0"/>
              <a:t>When we turn off everything…</a:t>
            </a:r>
            <a:br>
              <a:rPr lang="en-US" dirty="0" smtClean="0"/>
            </a:br>
            <a:r>
              <a:rPr lang="en-US" dirty="0" smtClean="0"/>
              <a:t>When the only thing we hear are the voices in our own heads…</a:t>
            </a:r>
            <a:br>
              <a:rPr lang="en-US" dirty="0" smtClean="0"/>
            </a:br>
            <a:r>
              <a:rPr lang="en-US" dirty="0" smtClean="0"/>
              <a:t>When we force</a:t>
            </a:r>
            <a:r>
              <a:rPr lang="en-US" baseline="0" dirty="0" smtClean="0"/>
              <a:t> ourselves to feel things we don’t like to feel…</a:t>
            </a:r>
            <a:endParaRPr lang="en-US" dirty="0"/>
          </a:p>
        </p:txBody>
      </p:sp>
    </p:spTree>
    <p:extLst>
      <p:ext uri="{BB962C8B-B14F-4D97-AF65-F5344CB8AC3E}">
        <p14:creationId xmlns:p14="http://schemas.microsoft.com/office/powerpoint/2010/main" val="1462079886"/>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67000"/>
            <a:ext cx="7886700" cy="1325563"/>
          </a:xfrm>
        </p:spPr>
        <p:txBody>
          <a:bodyPr>
            <a:normAutofit fontScale="90000"/>
          </a:bodyPr>
          <a:lstStyle/>
          <a:p>
            <a:pPr algn="ctr"/>
            <a:r>
              <a:rPr lang="en-US" dirty="0" smtClean="0"/>
              <a:t>It</a:t>
            </a:r>
            <a:r>
              <a:rPr lang="en-US" baseline="0" dirty="0" smtClean="0"/>
              <a:t> can be terrifying.</a:t>
            </a:r>
            <a:br>
              <a:rPr lang="en-US" baseline="0" dirty="0" smtClean="0"/>
            </a:br>
            <a:r>
              <a:rPr lang="en-US" baseline="0" dirty="0" smtClean="0"/>
              <a:t/>
            </a:r>
            <a:br>
              <a:rPr lang="en-US" baseline="0" dirty="0" smtClean="0"/>
            </a:br>
            <a:r>
              <a:rPr lang="en-US" baseline="0" dirty="0" smtClean="0">
                <a:solidFill>
                  <a:schemeClr val="bg1"/>
                </a:solidFill>
              </a:rPr>
              <a:t>But if we use that time to focus our bodies, our hearts, our minds on God?</a:t>
            </a:r>
            <a:endParaRPr lang="en-US" dirty="0">
              <a:solidFill>
                <a:schemeClr val="bg1"/>
              </a:solidFill>
            </a:endParaRPr>
          </a:p>
        </p:txBody>
      </p:sp>
    </p:spTree>
    <p:extLst>
      <p:ext uri="{BB962C8B-B14F-4D97-AF65-F5344CB8AC3E}">
        <p14:creationId xmlns:p14="http://schemas.microsoft.com/office/powerpoint/2010/main" val="1531046660"/>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67000"/>
            <a:ext cx="7886700" cy="1325563"/>
          </a:xfrm>
        </p:spPr>
        <p:txBody>
          <a:bodyPr>
            <a:normAutofit fontScale="90000"/>
          </a:bodyPr>
          <a:lstStyle/>
          <a:p>
            <a:pPr algn="ctr"/>
            <a:r>
              <a:rPr lang="en-US" dirty="0" smtClean="0"/>
              <a:t>It</a:t>
            </a:r>
            <a:r>
              <a:rPr lang="en-US" baseline="0" dirty="0" smtClean="0"/>
              <a:t> can be terrifying.</a:t>
            </a:r>
            <a:br>
              <a:rPr lang="en-US" baseline="0" dirty="0" smtClean="0"/>
            </a:br>
            <a:r>
              <a:rPr lang="en-US" baseline="0" dirty="0" smtClean="0"/>
              <a:t/>
            </a:r>
            <a:br>
              <a:rPr lang="en-US" baseline="0" dirty="0" smtClean="0"/>
            </a:br>
            <a:r>
              <a:rPr lang="en-US" baseline="0" dirty="0" smtClean="0"/>
              <a:t>But if we use that time to focus our bodies, our hearts, our minds on God?</a:t>
            </a:r>
            <a:endParaRPr lang="en-US" dirty="0"/>
          </a:p>
        </p:txBody>
      </p:sp>
    </p:spTree>
    <p:extLst>
      <p:ext uri="{BB962C8B-B14F-4D97-AF65-F5344CB8AC3E}">
        <p14:creationId xmlns:p14="http://schemas.microsoft.com/office/powerpoint/2010/main" val="3544194148"/>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90600"/>
            <a:ext cx="7086600" cy="3602037"/>
          </a:xfrm>
        </p:spPr>
        <p:txBody>
          <a:bodyPr>
            <a:noAutofit/>
          </a:bodyPr>
          <a:lstStyle/>
          <a:p>
            <a:r>
              <a:rPr lang="en-US" sz="4000" dirty="0" smtClean="0"/>
              <a:t>“And do not be conformed</a:t>
            </a:r>
            <a:r>
              <a:rPr lang="en-US" sz="4000" baseline="0" dirty="0" smtClean="0"/>
              <a:t> to this world, but be </a:t>
            </a:r>
            <a:r>
              <a:rPr lang="en-US" sz="4000" i="1" baseline="0" dirty="0" smtClean="0"/>
              <a:t>transformed</a:t>
            </a:r>
            <a:r>
              <a:rPr lang="en-US" sz="4000" baseline="0" dirty="0" smtClean="0"/>
              <a:t> by the renewing of your mind, </a:t>
            </a:r>
            <a:r>
              <a:rPr lang="en-US" sz="4000" i="0" baseline="0" dirty="0" smtClean="0"/>
              <a:t>so that you may prove what the will of God is, that which is good and acceptable and perfect.”</a:t>
            </a:r>
            <a:endParaRPr lang="en-US" sz="4000" dirty="0"/>
          </a:p>
        </p:txBody>
      </p:sp>
      <p:sp>
        <p:nvSpPr>
          <p:cNvPr id="3" name="Text Placeholder 2"/>
          <p:cNvSpPr>
            <a:spLocks noGrp="1"/>
          </p:cNvSpPr>
          <p:nvPr>
            <p:ph type="subTitle" idx="1"/>
          </p:nvPr>
        </p:nvSpPr>
        <p:spPr/>
        <p:txBody>
          <a:bodyPr anchor="b"/>
          <a:lstStyle/>
          <a:p>
            <a:pPr marL="0" indent="0" algn="ctr">
              <a:buNone/>
            </a:pPr>
            <a:r>
              <a:rPr lang="en-US" dirty="0" smtClean="0"/>
              <a:t>Romans 12:2 (NIV)</a:t>
            </a:r>
            <a:endParaRPr lang="en-US" dirty="0"/>
          </a:p>
        </p:txBody>
      </p:sp>
    </p:spTree>
    <p:extLst>
      <p:ext uri="{BB962C8B-B14F-4D97-AF65-F5344CB8AC3E}">
        <p14:creationId xmlns:p14="http://schemas.microsoft.com/office/powerpoint/2010/main" val="98607385"/>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ctrTitle"/>
          </p:nvPr>
        </p:nvSpPr>
        <p:spPr/>
        <p:txBody>
          <a:bodyPr rtlCol="0">
            <a:normAutofit/>
          </a:bodyPr>
          <a:lstStyle/>
          <a:p>
            <a:pPr eaLnBrk="1" fontAlgn="auto" hangingPunct="1">
              <a:spcAft>
                <a:spcPts val="0"/>
              </a:spcAft>
              <a:defRPr/>
            </a:pPr>
            <a:r>
              <a:rPr lang="en-US" dirty="0" smtClean="0">
                <a:ea typeface="+mj-ea"/>
                <a:cs typeface="+mj-cs"/>
              </a:rPr>
              <a:t>So…Let’s take a breath.</a:t>
            </a:r>
            <a:endParaRPr lang="en-US" dirty="0">
              <a:ea typeface="+mj-ea"/>
              <a:cs typeface="+mj-cs"/>
            </a:endParaRPr>
          </a:p>
        </p:txBody>
      </p:sp>
      <p:sp>
        <p:nvSpPr>
          <p:cNvPr id="2" name="Subtitle 1"/>
          <p:cNvSpPr>
            <a:spLocks noGrp="1"/>
          </p:cNvSpPr>
          <p:nvPr>
            <p:ph type="subTitle" idx="1"/>
          </p:nvPr>
        </p:nvSpPr>
        <p:spPr/>
        <p:txBody>
          <a:bodyPr/>
          <a:lstStyle/>
          <a:p>
            <a:r>
              <a:rPr lang="en-US" dirty="0" smtClean="0">
                <a:solidFill>
                  <a:schemeClr val="bg1"/>
                </a:solidFill>
              </a:rPr>
              <a:t>And another.</a:t>
            </a:r>
          </a:p>
          <a:p>
            <a:r>
              <a:rPr lang="en-US" dirty="0" smtClean="0">
                <a:solidFill>
                  <a:schemeClr val="bg1"/>
                </a:solidFill>
              </a:rPr>
              <a:t>And one more.</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ctrTitle"/>
          </p:nvPr>
        </p:nvSpPr>
        <p:spPr/>
        <p:txBody>
          <a:bodyPr rtlCol="0">
            <a:normAutofit/>
          </a:bodyPr>
          <a:lstStyle/>
          <a:p>
            <a:pPr eaLnBrk="1" fontAlgn="auto" hangingPunct="1">
              <a:spcAft>
                <a:spcPts val="0"/>
              </a:spcAft>
              <a:defRPr/>
            </a:pPr>
            <a:r>
              <a:rPr lang="en-US" dirty="0" smtClean="0">
                <a:ea typeface="+mj-ea"/>
                <a:cs typeface="+mj-cs"/>
              </a:rPr>
              <a:t>So…Let’s take a breath.</a:t>
            </a:r>
            <a:endParaRPr lang="en-US" dirty="0">
              <a:ea typeface="+mj-ea"/>
              <a:cs typeface="+mj-cs"/>
            </a:endParaRPr>
          </a:p>
        </p:txBody>
      </p:sp>
      <p:sp>
        <p:nvSpPr>
          <p:cNvPr id="2" name="Subtitle 1"/>
          <p:cNvSpPr>
            <a:spLocks noGrp="1"/>
          </p:cNvSpPr>
          <p:nvPr>
            <p:ph type="subTitle" idx="1"/>
          </p:nvPr>
        </p:nvSpPr>
        <p:spPr/>
        <p:txBody>
          <a:bodyPr/>
          <a:lstStyle/>
          <a:p>
            <a:r>
              <a:rPr lang="en-US" dirty="0" smtClean="0"/>
              <a:t>And another.</a:t>
            </a:r>
          </a:p>
          <a:p>
            <a:r>
              <a:rPr lang="en-US" dirty="0" smtClean="0">
                <a:solidFill>
                  <a:schemeClr val="bg1"/>
                </a:solidFill>
              </a:rPr>
              <a:t>And one more.</a:t>
            </a:r>
            <a:endParaRPr lang="en-US" dirty="0">
              <a:solidFill>
                <a:schemeClr val="bg1"/>
              </a:solidFill>
            </a:endParaRPr>
          </a:p>
        </p:txBody>
      </p:sp>
    </p:spTree>
    <p:extLst>
      <p:ext uri="{BB962C8B-B14F-4D97-AF65-F5344CB8AC3E}">
        <p14:creationId xmlns:p14="http://schemas.microsoft.com/office/powerpoint/2010/main" val="658701105"/>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ctrTitle"/>
          </p:nvPr>
        </p:nvSpPr>
        <p:spPr/>
        <p:txBody>
          <a:bodyPr rtlCol="0">
            <a:normAutofit/>
          </a:bodyPr>
          <a:lstStyle/>
          <a:p>
            <a:pPr eaLnBrk="1" fontAlgn="auto" hangingPunct="1">
              <a:spcAft>
                <a:spcPts val="0"/>
              </a:spcAft>
              <a:defRPr/>
            </a:pPr>
            <a:r>
              <a:rPr lang="en-US" dirty="0" smtClean="0">
                <a:ea typeface="+mj-ea"/>
                <a:cs typeface="+mj-cs"/>
              </a:rPr>
              <a:t>So…Let’s take a breath.</a:t>
            </a:r>
            <a:endParaRPr lang="en-US" dirty="0">
              <a:ea typeface="+mj-ea"/>
              <a:cs typeface="+mj-cs"/>
            </a:endParaRPr>
          </a:p>
        </p:txBody>
      </p:sp>
      <p:sp>
        <p:nvSpPr>
          <p:cNvPr id="2" name="Subtitle 1"/>
          <p:cNvSpPr>
            <a:spLocks noGrp="1"/>
          </p:cNvSpPr>
          <p:nvPr>
            <p:ph type="subTitle" idx="1"/>
          </p:nvPr>
        </p:nvSpPr>
        <p:spPr/>
        <p:txBody>
          <a:bodyPr/>
          <a:lstStyle/>
          <a:p>
            <a:r>
              <a:rPr lang="en-US" dirty="0" smtClean="0"/>
              <a:t>And another.</a:t>
            </a:r>
          </a:p>
          <a:p>
            <a:r>
              <a:rPr lang="en-US" dirty="0" smtClean="0"/>
              <a:t>And one more.</a:t>
            </a:r>
            <a:endParaRPr lang="en-US" dirty="0"/>
          </a:p>
        </p:txBody>
      </p:sp>
    </p:spTree>
    <p:extLst>
      <p:ext uri="{BB962C8B-B14F-4D97-AF65-F5344CB8AC3E}">
        <p14:creationId xmlns:p14="http://schemas.microsoft.com/office/powerpoint/2010/main" val="3133827145"/>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p:txBody>
          <a:bodyPr rtlCol="0">
            <a:normAutofit/>
          </a:bodyPr>
          <a:lstStyle/>
          <a:p>
            <a:pPr eaLnBrk="1" fontAlgn="auto" hangingPunct="1">
              <a:spcAft>
                <a:spcPts val="0"/>
              </a:spcAft>
              <a:defRPr/>
            </a:pPr>
            <a:r>
              <a:rPr lang="ja-JP" altLang="en-US" dirty="0">
                <a:latin typeface="Arial"/>
                <a:ea typeface="+mj-ea"/>
                <a:cs typeface="+mj-cs"/>
              </a:rPr>
              <a:t>“</a:t>
            </a:r>
            <a:r>
              <a:rPr lang="en-US" dirty="0">
                <a:ea typeface="+mj-ea"/>
                <a:cs typeface="+mj-cs"/>
              </a:rPr>
              <a:t>Be still, </a:t>
            </a:r>
            <a:r>
              <a:rPr lang="en-US" dirty="0" smtClean="0">
                <a:ea typeface="+mj-ea"/>
                <a:cs typeface="+mj-cs"/>
              </a:rPr>
              <a:t/>
            </a:r>
            <a:br>
              <a:rPr lang="en-US" dirty="0" smtClean="0">
                <a:ea typeface="+mj-ea"/>
                <a:cs typeface="+mj-cs"/>
              </a:rPr>
            </a:br>
            <a:r>
              <a:rPr lang="en-US" dirty="0" smtClean="0">
                <a:ea typeface="+mj-ea"/>
                <a:cs typeface="+mj-cs"/>
              </a:rPr>
              <a:t>and </a:t>
            </a:r>
            <a:r>
              <a:rPr lang="en-US" dirty="0">
                <a:ea typeface="+mj-ea"/>
                <a:cs typeface="+mj-cs"/>
              </a:rPr>
              <a:t>know that I am God…</a:t>
            </a:r>
            <a:r>
              <a:rPr lang="ja-JP" altLang="en-US" dirty="0">
                <a:latin typeface="Arial"/>
                <a:ea typeface="+mj-ea"/>
                <a:cs typeface="+mj-cs"/>
              </a:rPr>
              <a:t>”</a:t>
            </a:r>
            <a:endParaRPr lang="en-US" dirty="0">
              <a:ea typeface="+mj-ea"/>
              <a:cs typeface="+mj-cs"/>
            </a:endParaRPr>
          </a:p>
        </p:txBody>
      </p:sp>
      <p:sp>
        <p:nvSpPr>
          <p:cNvPr id="27650" name="Rectangle 3"/>
          <p:cNvSpPr>
            <a:spLocks noGrp="1" noChangeArrowheads="1"/>
          </p:cNvSpPr>
          <p:nvPr>
            <p:ph type="subTitle" idx="1"/>
          </p:nvPr>
        </p:nvSpPr>
        <p:spPr/>
        <p:txBody>
          <a:bodyPr/>
          <a:lstStyle/>
          <a:p>
            <a:pPr eaLnBrk="1" hangingPunct="1">
              <a:defRPr/>
            </a:pPr>
            <a:r>
              <a:rPr lang="en-US" dirty="0">
                <a:latin typeface="Corbel" charset="0"/>
              </a:rPr>
              <a:t>Psalm 46:10a (NIV</a:t>
            </a:r>
            <a:r>
              <a:rPr lang="en-US" dirty="0" smtClean="0">
                <a:latin typeface="Corbel" charset="0"/>
              </a:rPr>
              <a:t>)</a:t>
            </a:r>
            <a:endParaRPr lang="en-US" dirty="0">
              <a:latin typeface="Corbel" charset="0"/>
            </a:endParaRPr>
          </a:p>
        </p:txBody>
      </p:sp>
    </p:spTree>
    <p:extLst>
      <p:ext uri="{BB962C8B-B14F-4D97-AF65-F5344CB8AC3E}">
        <p14:creationId xmlns:p14="http://schemas.microsoft.com/office/powerpoint/2010/main" val="2348437095"/>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4"/>
          <p:cNvSpPr>
            <a:spLocks noGrp="1" noChangeArrowheads="1"/>
          </p:cNvSpPr>
          <p:nvPr>
            <p:ph type="ctrTitle"/>
          </p:nvPr>
        </p:nvSpPr>
        <p:spPr>
          <a:xfrm>
            <a:off x="1143000" y="1122362"/>
            <a:ext cx="6858000" cy="4592637"/>
          </a:xfrm>
        </p:spPr>
        <p:txBody>
          <a:bodyPr anchor="ctr">
            <a:normAutofit/>
          </a:bodyPr>
          <a:lstStyle/>
          <a:p>
            <a:pPr eaLnBrk="1" hangingPunct="1">
              <a:defRPr/>
            </a:pPr>
            <a:r>
              <a:rPr lang="en-US" sz="4000" dirty="0" smtClean="0"/>
              <a:t>I encourage you, in the coming week, find time despite</a:t>
            </a:r>
            <a:r>
              <a:rPr lang="en-US" sz="4000" baseline="0" dirty="0" smtClean="0"/>
              <a:t> the busyness of life to breathe.</a:t>
            </a:r>
            <a:br>
              <a:rPr lang="en-US" sz="4000" baseline="0" dirty="0" smtClean="0"/>
            </a:br>
            <a:r>
              <a:rPr lang="en-US" sz="4000" baseline="0" dirty="0" smtClean="0">
                <a:solidFill>
                  <a:schemeClr val="bg1"/>
                </a:solidFill>
              </a:rPr>
              <a:t>And be still.</a:t>
            </a:r>
            <a:br>
              <a:rPr lang="en-US" sz="4000" baseline="0" dirty="0" smtClean="0">
                <a:solidFill>
                  <a:schemeClr val="bg1"/>
                </a:solidFill>
              </a:rPr>
            </a:br>
            <a:r>
              <a:rPr lang="en-US" sz="4000" baseline="0" dirty="0" smtClean="0">
                <a:solidFill>
                  <a:schemeClr val="bg1"/>
                </a:solidFill>
              </a:rPr>
              <a:t>And know</a:t>
            </a:r>
            <a:br>
              <a:rPr lang="en-US" sz="4000" baseline="0" dirty="0" smtClean="0">
                <a:solidFill>
                  <a:schemeClr val="bg1"/>
                </a:solidFill>
              </a:rPr>
            </a:br>
            <a:r>
              <a:rPr lang="en-US" sz="4000" baseline="0" dirty="0" smtClean="0">
                <a:solidFill>
                  <a:schemeClr val="bg1"/>
                </a:solidFill>
              </a:rPr>
              <a:t>that HE is GOD.</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We’ve spent a lot of time talking about the Breath of God: The Holy Spirit</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54517728"/>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4"/>
          <p:cNvSpPr>
            <a:spLocks noGrp="1" noChangeArrowheads="1"/>
          </p:cNvSpPr>
          <p:nvPr>
            <p:ph type="ctrTitle"/>
          </p:nvPr>
        </p:nvSpPr>
        <p:spPr>
          <a:xfrm>
            <a:off x="1143000" y="1122362"/>
            <a:ext cx="6858000" cy="4592637"/>
          </a:xfrm>
        </p:spPr>
        <p:txBody>
          <a:bodyPr anchor="ctr">
            <a:normAutofit/>
          </a:bodyPr>
          <a:lstStyle/>
          <a:p>
            <a:pPr eaLnBrk="1" hangingPunct="1">
              <a:defRPr/>
            </a:pPr>
            <a:r>
              <a:rPr lang="en-US" sz="4000" dirty="0" smtClean="0"/>
              <a:t>I encourage you, in the coming week, find time despite</a:t>
            </a:r>
            <a:r>
              <a:rPr lang="en-US" sz="4000" baseline="0" dirty="0" smtClean="0"/>
              <a:t> the busyness of life to breathe.</a:t>
            </a:r>
            <a:br>
              <a:rPr lang="en-US" sz="4000" baseline="0" dirty="0" smtClean="0"/>
            </a:br>
            <a:r>
              <a:rPr lang="en-US" sz="4000" baseline="0" dirty="0" smtClean="0"/>
              <a:t>And be still.</a:t>
            </a:r>
            <a:br>
              <a:rPr lang="en-US" sz="4000" baseline="0" dirty="0" smtClean="0"/>
            </a:br>
            <a:r>
              <a:rPr lang="en-US" sz="4000" baseline="0" dirty="0" smtClean="0">
                <a:solidFill>
                  <a:schemeClr val="bg1"/>
                </a:solidFill>
              </a:rPr>
              <a:t>And know</a:t>
            </a:r>
            <a:br>
              <a:rPr lang="en-US" sz="4000" baseline="0" dirty="0" smtClean="0">
                <a:solidFill>
                  <a:schemeClr val="bg1"/>
                </a:solidFill>
              </a:rPr>
            </a:br>
            <a:r>
              <a:rPr lang="en-US" sz="4000" baseline="0" dirty="0" smtClean="0">
                <a:solidFill>
                  <a:schemeClr val="bg1"/>
                </a:solidFill>
              </a:rPr>
              <a:t>that HE is GOD.</a:t>
            </a:r>
            <a:endParaRPr lang="en-US" sz="4000" dirty="0">
              <a:solidFill>
                <a:schemeClr val="bg1"/>
              </a:solidFill>
            </a:endParaRPr>
          </a:p>
        </p:txBody>
      </p:sp>
    </p:spTree>
    <p:extLst>
      <p:ext uri="{BB962C8B-B14F-4D97-AF65-F5344CB8AC3E}">
        <p14:creationId xmlns:p14="http://schemas.microsoft.com/office/powerpoint/2010/main" val="356205153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4"/>
          <p:cNvSpPr>
            <a:spLocks noGrp="1" noChangeArrowheads="1"/>
          </p:cNvSpPr>
          <p:nvPr>
            <p:ph type="ctrTitle"/>
          </p:nvPr>
        </p:nvSpPr>
        <p:spPr>
          <a:xfrm>
            <a:off x="1143000" y="1122362"/>
            <a:ext cx="6858000" cy="4592637"/>
          </a:xfrm>
        </p:spPr>
        <p:txBody>
          <a:bodyPr anchor="ctr">
            <a:normAutofit/>
          </a:bodyPr>
          <a:lstStyle/>
          <a:p>
            <a:pPr eaLnBrk="1" hangingPunct="1">
              <a:defRPr/>
            </a:pPr>
            <a:r>
              <a:rPr lang="en-US" sz="4000" dirty="0" smtClean="0"/>
              <a:t>I encourage you, in the coming week, find time despite</a:t>
            </a:r>
            <a:r>
              <a:rPr lang="en-US" sz="4000" baseline="0" dirty="0" smtClean="0"/>
              <a:t> the busyness of life to breathe.</a:t>
            </a:r>
            <a:br>
              <a:rPr lang="en-US" sz="4000" baseline="0" dirty="0" smtClean="0"/>
            </a:br>
            <a:r>
              <a:rPr lang="en-US" sz="4000" baseline="0" dirty="0" smtClean="0"/>
              <a:t>And be still.</a:t>
            </a:r>
            <a:br>
              <a:rPr lang="en-US" sz="4000" baseline="0" dirty="0" smtClean="0"/>
            </a:br>
            <a:r>
              <a:rPr lang="en-US" sz="4000" baseline="0" dirty="0" smtClean="0"/>
              <a:t>And know</a:t>
            </a:r>
            <a:br>
              <a:rPr lang="en-US" sz="4000" baseline="0" dirty="0" smtClean="0"/>
            </a:br>
            <a:r>
              <a:rPr lang="en-US" sz="4000" baseline="0" dirty="0" smtClean="0">
                <a:solidFill>
                  <a:schemeClr val="bg1"/>
                </a:solidFill>
              </a:rPr>
              <a:t>that HE is GOD.</a:t>
            </a:r>
            <a:endParaRPr lang="en-US" sz="4000" dirty="0">
              <a:solidFill>
                <a:schemeClr val="bg1"/>
              </a:solidFill>
            </a:endParaRPr>
          </a:p>
        </p:txBody>
      </p:sp>
    </p:spTree>
    <p:extLst>
      <p:ext uri="{BB962C8B-B14F-4D97-AF65-F5344CB8AC3E}">
        <p14:creationId xmlns:p14="http://schemas.microsoft.com/office/powerpoint/2010/main" val="61440522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4"/>
          <p:cNvSpPr>
            <a:spLocks noGrp="1" noChangeArrowheads="1"/>
          </p:cNvSpPr>
          <p:nvPr>
            <p:ph type="ctrTitle"/>
          </p:nvPr>
        </p:nvSpPr>
        <p:spPr>
          <a:xfrm>
            <a:off x="1143000" y="1122362"/>
            <a:ext cx="6858000" cy="4592637"/>
          </a:xfrm>
        </p:spPr>
        <p:txBody>
          <a:bodyPr anchor="ctr">
            <a:normAutofit/>
          </a:bodyPr>
          <a:lstStyle/>
          <a:p>
            <a:pPr eaLnBrk="1" hangingPunct="1">
              <a:defRPr/>
            </a:pPr>
            <a:r>
              <a:rPr lang="en-US" sz="4000" dirty="0" smtClean="0"/>
              <a:t>I encourage you, in the coming week, find time despite</a:t>
            </a:r>
            <a:r>
              <a:rPr lang="en-US" sz="4000" baseline="0" dirty="0" smtClean="0"/>
              <a:t> the busyness of life to breathe.</a:t>
            </a:r>
            <a:br>
              <a:rPr lang="en-US" sz="4000" baseline="0" dirty="0" smtClean="0"/>
            </a:br>
            <a:r>
              <a:rPr lang="en-US" sz="4000" baseline="0" dirty="0" smtClean="0"/>
              <a:t>And be still.</a:t>
            </a:r>
            <a:br>
              <a:rPr lang="en-US" sz="4000" baseline="0" dirty="0" smtClean="0"/>
            </a:br>
            <a:r>
              <a:rPr lang="en-US" sz="4000" baseline="0" dirty="0" smtClean="0"/>
              <a:t>And know</a:t>
            </a:r>
            <a:br>
              <a:rPr lang="en-US" sz="4000" baseline="0" dirty="0" smtClean="0"/>
            </a:br>
            <a:r>
              <a:rPr lang="en-US" sz="4000" baseline="0" dirty="0" smtClean="0"/>
              <a:t>that HE </a:t>
            </a:r>
            <a:r>
              <a:rPr lang="en-US" sz="4000" baseline="0" dirty="0" smtClean="0">
                <a:solidFill>
                  <a:schemeClr val="bg1"/>
                </a:solidFill>
              </a:rPr>
              <a:t>is GOD.</a:t>
            </a:r>
            <a:endParaRPr lang="en-US" sz="4000" dirty="0">
              <a:solidFill>
                <a:schemeClr val="bg1"/>
              </a:solidFill>
            </a:endParaRPr>
          </a:p>
        </p:txBody>
      </p:sp>
    </p:spTree>
    <p:extLst>
      <p:ext uri="{BB962C8B-B14F-4D97-AF65-F5344CB8AC3E}">
        <p14:creationId xmlns:p14="http://schemas.microsoft.com/office/powerpoint/2010/main" val="1608468615"/>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4"/>
          <p:cNvSpPr>
            <a:spLocks noGrp="1" noChangeArrowheads="1"/>
          </p:cNvSpPr>
          <p:nvPr>
            <p:ph type="ctrTitle"/>
          </p:nvPr>
        </p:nvSpPr>
        <p:spPr>
          <a:xfrm>
            <a:off x="1143000" y="1122362"/>
            <a:ext cx="6858000" cy="4592637"/>
          </a:xfrm>
        </p:spPr>
        <p:txBody>
          <a:bodyPr anchor="ctr">
            <a:normAutofit/>
          </a:bodyPr>
          <a:lstStyle/>
          <a:p>
            <a:pPr eaLnBrk="1" hangingPunct="1">
              <a:defRPr/>
            </a:pPr>
            <a:r>
              <a:rPr lang="en-US" sz="4000" dirty="0" smtClean="0"/>
              <a:t>I encourage you, in the coming week, find time despite</a:t>
            </a:r>
            <a:r>
              <a:rPr lang="en-US" sz="4000" baseline="0" dirty="0" smtClean="0"/>
              <a:t> the busyness of life to breathe.</a:t>
            </a:r>
            <a:br>
              <a:rPr lang="en-US" sz="4000" baseline="0" dirty="0" smtClean="0"/>
            </a:br>
            <a:r>
              <a:rPr lang="en-US" sz="4000" baseline="0" dirty="0" smtClean="0"/>
              <a:t>And be still.</a:t>
            </a:r>
            <a:br>
              <a:rPr lang="en-US" sz="4000" baseline="0" dirty="0" smtClean="0"/>
            </a:br>
            <a:r>
              <a:rPr lang="en-US" sz="4000" baseline="0" dirty="0" smtClean="0"/>
              <a:t>And know</a:t>
            </a:r>
            <a:br>
              <a:rPr lang="en-US" sz="4000" baseline="0" dirty="0" smtClean="0"/>
            </a:br>
            <a:r>
              <a:rPr lang="en-US" sz="4000" baseline="0" dirty="0" smtClean="0"/>
              <a:t>that HE is GOD.</a:t>
            </a:r>
            <a:endParaRPr lang="en-US" sz="4000" dirty="0"/>
          </a:p>
        </p:txBody>
      </p:sp>
    </p:spTree>
    <p:extLst>
      <p:ext uri="{BB962C8B-B14F-4D97-AF65-F5344CB8AC3E}">
        <p14:creationId xmlns:p14="http://schemas.microsoft.com/office/powerpoint/2010/main" val="491631139"/>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2"/>
            <a:ext cx="6858000" cy="4287837"/>
          </a:xfrm>
        </p:spPr>
        <p:txBody>
          <a:bodyPr>
            <a:normAutofit fontScale="90000"/>
          </a:bodyPr>
          <a:lstStyle/>
          <a:p>
            <a:r>
              <a:rPr lang="en-US" dirty="0" smtClean="0"/>
              <a:t>Feel free to remain here</a:t>
            </a:r>
            <a:br>
              <a:rPr lang="en-US" dirty="0" smtClean="0"/>
            </a:br>
            <a:r>
              <a:rPr lang="en-US" dirty="0" smtClean="0"/>
              <a:t>in our sanctuary</a:t>
            </a:r>
            <a:br>
              <a:rPr lang="en-US" dirty="0" smtClean="0"/>
            </a:br>
            <a:r>
              <a:rPr lang="en-US" dirty="0" smtClean="0"/>
              <a:t>in stillness</a:t>
            </a:r>
            <a:br>
              <a:rPr lang="en-US" dirty="0" smtClean="0"/>
            </a:br>
            <a:r>
              <a:rPr lang="en-US" baseline="0" dirty="0" smtClean="0"/>
              <a:t>for as long as you’d like.</a:t>
            </a:r>
            <a:br>
              <a:rPr lang="en-US" baseline="0" dirty="0" smtClean="0"/>
            </a:br>
            <a:r>
              <a:rPr lang="en-US" baseline="0" dirty="0" smtClean="0"/>
              <a:t/>
            </a:r>
            <a:br>
              <a:rPr lang="en-US" baseline="0" dirty="0" smtClean="0"/>
            </a:br>
            <a:r>
              <a:rPr lang="en-US" baseline="0" dirty="0" smtClean="0">
                <a:solidFill>
                  <a:schemeClr val="bg1"/>
                </a:solidFill>
              </a:rPr>
              <a:t>When you’re ready to leave, please do so quietly.</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2"/>
            <a:ext cx="6858000" cy="4287837"/>
          </a:xfrm>
        </p:spPr>
        <p:txBody>
          <a:bodyPr>
            <a:normAutofit fontScale="90000"/>
          </a:bodyPr>
          <a:lstStyle/>
          <a:p>
            <a:r>
              <a:rPr lang="en-US" dirty="0" smtClean="0"/>
              <a:t>Feel free to remain here</a:t>
            </a:r>
            <a:br>
              <a:rPr lang="en-US" dirty="0" smtClean="0"/>
            </a:br>
            <a:r>
              <a:rPr lang="en-US" dirty="0" smtClean="0"/>
              <a:t>in our sanctuary</a:t>
            </a:r>
            <a:br>
              <a:rPr lang="en-US" dirty="0" smtClean="0"/>
            </a:br>
            <a:r>
              <a:rPr lang="en-US" dirty="0" smtClean="0"/>
              <a:t>in stillness</a:t>
            </a:r>
            <a:br>
              <a:rPr lang="en-US" dirty="0" smtClean="0"/>
            </a:br>
            <a:r>
              <a:rPr lang="en-US" baseline="0" dirty="0" smtClean="0"/>
              <a:t>for as long as you’d like.</a:t>
            </a:r>
            <a:br>
              <a:rPr lang="en-US" baseline="0" dirty="0" smtClean="0"/>
            </a:br>
            <a:r>
              <a:rPr lang="en-US" baseline="0" dirty="0" smtClean="0"/>
              <a:t/>
            </a:r>
            <a:br>
              <a:rPr lang="en-US" baseline="0" dirty="0" smtClean="0"/>
            </a:br>
            <a:r>
              <a:rPr lang="en-US" baseline="0" dirty="0" smtClean="0"/>
              <a:t>When you’re ready to leave, please do so quietly.</a:t>
            </a:r>
            <a:endParaRPr lang="en-US" dirty="0"/>
          </a:p>
        </p:txBody>
      </p:sp>
    </p:spTree>
    <p:extLst>
      <p:ext uri="{BB962C8B-B14F-4D97-AF65-F5344CB8AC3E}">
        <p14:creationId xmlns:p14="http://schemas.microsoft.com/office/powerpoint/2010/main" val="423994225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God’s peace and blessings </a:t>
            </a:r>
            <a:br>
              <a:rPr lang="en-US" sz="4800" dirty="0" smtClean="0"/>
            </a:br>
            <a:r>
              <a:rPr lang="en-US" sz="4800" dirty="0" smtClean="0"/>
              <a:t>go with you, </a:t>
            </a:r>
            <a:r>
              <a:rPr lang="en-US" sz="4800" dirty="0" smtClean="0"/>
              <a:t/>
            </a:r>
            <a:br>
              <a:rPr lang="en-US" sz="4800" dirty="0" smtClean="0"/>
            </a:br>
            <a:r>
              <a:rPr lang="en-US" sz="4800" dirty="0" smtClean="0"/>
              <a:t>ever </a:t>
            </a:r>
            <a:r>
              <a:rPr lang="en-US" sz="4800" dirty="0" smtClean="0"/>
              <a:t>and always</a:t>
            </a:r>
            <a:endParaRPr lang="en-US" sz="4800" dirty="0"/>
          </a:p>
        </p:txBody>
      </p:sp>
    </p:spTree>
    <p:extLst>
      <p:ext uri="{BB962C8B-B14F-4D97-AF65-F5344CB8AC3E}">
        <p14:creationId xmlns:p14="http://schemas.microsoft.com/office/powerpoint/2010/main" val="25920756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We’ve spent a lot of time talking about the Breath of God: The Holy Spirit</a:t>
            </a:r>
            <a:endParaRPr lang="en-US" dirty="0"/>
          </a:p>
        </p:txBody>
      </p:sp>
      <p:sp>
        <p:nvSpPr>
          <p:cNvPr id="3" name="Text Placeholder 2"/>
          <p:cNvSpPr>
            <a:spLocks noGrp="1"/>
          </p:cNvSpPr>
          <p:nvPr>
            <p:ph type="subTitle" idx="1"/>
          </p:nvPr>
        </p:nvSpPr>
        <p:spPr>
          <a:xfrm>
            <a:off x="1143000" y="3602038"/>
            <a:ext cx="6858000" cy="2646362"/>
          </a:xfrm>
        </p:spPr>
        <p:txBody>
          <a:bodyPr anchor="b">
            <a:normAutofit/>
          </a:bodyPr>
          <a:lstStyle/>
          <a:p>
            <a:pPr marL="342900" indent="-342900"/>
            <a:r>
              <a:rPr lang="en-US" dirty="0" smtClean="0"/>
              <a:t>The Spirit of </a:t>
            </a:r>
            <a:r>
              <a:rPr lang="en-US" dirty="0" smtClean="0"/>
              <a:t>Jesus</a:t>
            </a:r>
            <a:endParaRPr lang="en-US" baseline="0" dirty="0" smtClean="0"/>
          </a:p>
        </p:txBody>
      </p:sp>
    </p:spTree>
    <p:extLst>
      <p:ext uri="{BB962C8B-B14F-4D97-AF65-F5344CB8AC3E}">
        <p14:creationId xmlns:p14="http://schemas.microsoft.com/office/powerpoint/2010/main" val="2340192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We’ve spent a lot of time talking about the Breath of God: The Holy Spirit</a:t>
            </a:r>
            <a:endParaRPr lang="en-US" dirty="0"/>
          </a:p>
        </p:txBody>
      </p:sp>
      <p:sp>
        <p:nvSpPr>
          <p:cNvPr id="3" name="Text Placeholder 2"/>
          <p:cNvSpPr>
            <a:spLocks noGrp="1"/>
          </p:cNvSpPr>
          <p:nvPr>
            <p:ph type="subTitle" idx="1"/>
          </p:nvPr>
        </p:nvSpPr>
        <p:spPr>
          <a:xfrm>
            <a:off x="1143000" y="3602038"/>
            <a:ext cx="6858000" cy="2646362"/>
          </a:xfrm>
        </p:spPr>
        <p:txBody>
          <a:bodyPr anchor="b">
            <a:normAutofit/>
          </a:bodyPr>
          <a:lstStyle/>
          <a:p>
            <a:pPr marL="342900" indent="-342900"/>
            <a:r>
              <a:rPr lang="en-US" dirty="0" smtClean="0"/>
              <a:t>The Spirit of Jesus</a:t>
            </a:r>
          </a:p>
          <a:p>
            <a:pPr marL="342900" indent="-342900"/>
            <a:r>
              <a:rPr lang="en-US" dirty="0" smtClean="0"/>
              <a:t>The Gifts of the </a:t>
            </a:r>
            <a:r>
              <a:rPr lang="en-US" dirty="0" smtClean="0"/>
              <a:t>Spirit</a:t>
            </a:r>
            <a:endParaRPr lang="en-US" baseline="0" dirty="0" smtClean="0"/>
          </a:p>
        </p:txBody>
      </p:sp>
    </p:spTree>
    <p:extLst>
      <p:ext uri="{BB962C8B-B14F-4D97-AF65-F5344CB8AC3E}">
        <p14:creationId xmlns:p14="http://schemas.microsoft.com/office/powerpoint/2010/main" val="5142067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We’ve spent a lot of time talking about the Breath of God: The Holy Spirit</a:t>
            </a:r>
            <a:endParaRPr lang="en-US" dirty="0"/>
          </a:p>
        </p:txBody>
      </p:sp>
      <p:sp>
        <p:nvSpPr>
          <p:cNvPr id="3" name="Text Placeholder 2"/>
          <p:cNvSpPr>
            <a:spLocks noGrp="1"/>
          </p:cNvSpPr>
          <p:nvPr>
            <p:ph type="subTitle" idx="1"/>
          </p:nvPr>
        </p:nvSpPr>
        <p:spPr>
          <a:xfrm>
            <a:off x="1143000" y="3602038"/>
            <a:ext cx="6858000" cy="2646362"/>
          </a:xfrm>
        </p:spPr>
        <p:txBody>
          <a:bodyPr anchor="b">
            <a:normAutofit/>
          </a:bodyPr>
          <a:lstStyle/>
          <a:p>
            <a:pPr marL="342900" indent="-342900"/>
            <a:r>
              <a:rPr lang="en-US" dirty="0" smtClean="0"/>
              <a:t>The Spirit of Jesus</a:t>
            </a:r>
          </a:p>
          <a:p>
            <a:pPr marL="342900" indent="-342900"/>
            <a:r>
              <a:rPr lang="en-US" dirty="0" smtClean="0"/>
              <a:t>The Gifts of the Spirit</a:t>
            </a:r>
          </a:p>
          <a:p>
            <a:pPr marL="342900" indent="-342900"/>
            <a:r>
              <a:rPr lang="en-US" dirty="0" smtClean="0"/>
              <a:t>The Fruits</a:t>
            </a:r>
            <a:r>
              <a:rPr lang="en-US" baseline="0" dirty="0" smtClean="0"/>
              <a:t> of the </a:t>
            </a:r>
            <a:r>
              <a:rPr lang="en-US" baseline="0" dirty="0" smtClean="0"/>
              <a:t>Spirit</a:t>
            </a:r>
            <a:endParaRPr lang="en-US" baseline="0" dirty="0" smtClean="0"/>
          </a:p>
        </p:txBody>
      </p:sp>
    </p:spTree>
    <p:extLst>
      <p:ext uri="{BB962C8B-B14F-4D97-AF65-F5344CB8AC3E}">
        <p14:creationId xmlns:p14="http://schemas.microsoft.com/office/powerpoint/2010/main" val="17025843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We’ve spent a lot of time talking about the Breath of God: The Holy Spirit</a:t>
            </a:r>
            <a:endParaRPr lang="en-US" dirty="0"/>
          </a:p>
        </p:txBody>
      </p:sp>
      <p:sp>
        <p:nvSpPr>
          <p:cNvPr id="3" name="Text Placeholder 2"/>
          <p:cNvSpPr>
            <a:spLocks noGrp="1"/>
          </p:cNvSpPr>
          <p:nvPr>
            <p:ph type="subTitle" idx="1"/>
          </p:nvPr>
        </p:nvSpPr>
        <p:spPr>
          <a:xfrm>
            <a:off x="1143000" y="3602038"/>
            <a:ext cx="6858000" cy="2646362"/>
          </a:xfrm>
        </p:spPr>
        <p:txBody>
          <a:bodyPr anchor="b">
            <a:normAutofit/>
          </a:bodyPr>
          <a:lstStyle/>
          <a:p>
            <a:pPr marL="342900" indent="-342900"/>
            <a:r>
              <a:rPr lang="en-US" dirty="0" smtClean="0"/>
              <a:t>The Spirit of Jesus</a:t>
            </a:r>
          </a:p>
          <a:p>
            <a:pPr marL="342900" indent="-342900"/>
            <a:r>
              <a:rPr lang="en-US" dirty="0" smtClean="0"/>
              <a:t>The Gifts of the Spirit</a:t>
            </a:r>
          </a:p>
          <a:p>
            <a:pPr marL="342900" indent="-342900"/>
            <a:r>
              <a:rPr lang="en-US" dirty="0" smtClean="0"/>
              <a:t>The Fruits</a:t>
            </a:r>
            <a:r>
              <a:rPr lang="en-US" baseline="0" dirty="0" smtClean="0"/>
              <a:t> of the Spirit</a:t>
            </a:r>
          </a:p>
          <a:p>
            <a:pPr marL="342900" indent="-342900"/>
            <a:r>
              <a:rPr lang="en-US" baseline="0" dirty="0" smtClean="0"/>
              <a:t>The Poor in Spirit</a:t>
            </a:r>
            <a:endParaRPr lang="en-US" dirty="0"/>
          </a:p>
        </p:txBody>
      </p:sp>
    </p:spTree>
    <p:extLst>
      <p:ext uri="{BB962C8B-B14F-4D97-AF65-F5344CB8AC3E}">
        <p14:creationId xmlns:p14="http://schemas.microsoft.com/office/powerpoint/2010/main" val="7573471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This week, </a:t>
            </a:r>
            <a:br>
              <a:rPr lang="en-US" dirty="0" smtClean="0"/>
            </a:br>
            <a:r>
              <a:rPr lang="en-US" dirty="0" smtClean="0"/>
              <a:t>let’s not talk at all</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20234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Good morning, everyone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732282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This week, </a:t>
            </a:r>
            <a:br>
              <a:rPr lang="en-US" dirty="0" smtClean="0"/>
            </a:br>
            <a:r>
              <a:rPr lang="en-US" dirty="0" smtClean="0"/>
              <a:t>let’s not talk at all</a:t>
            </a:r>
            <a:endParaRPr lang="en-US" dirty="0"/>
          </a:p>
        </p:txBody>
      </p:sp>
      <p:sp>
        <p:nvSpPr>
          <p:cNvPr id="3" name="Text Placeholder 2"/>
          <p:cNvSpPr>
            <a:spLocks noGrp="1"/>
          </p:cNvSpPr>
          <p:nvPr>
            <p:ph type="subTitle" idx="1"/>
          </p:nvPr>
        </p:nvSpPr>
        <p:spPr/>
        <p:txBody>
          <a:bodyPr/>
          <a:lstStyle/>
          <a:p>
            <a:pPr marL="0" indent="0" algn="ctr">
              <a:buNone/>
            </a:pPr>
            <a:r>
              <a:rPr lang="en-US" dirty="0" smtClean="0"/>
              <a:t>…and let’s focus on the </a:t>
            </a:r>
            <a:r>
              <a:rPr lang="en-US" i="1" dirty="0" smtClean="0"/>
              <a:t>literal</a:t>
            </a:r>
            <a:r>
              <a:rPr lang="en-US" i="0" dirty="0" smtClean="0"/>
              <a:t> breath </a:t>
            </a:r>
            <a:r>
              <a:rPr lang="en-US" i="0" dirty="0" smtClean="0"/>
              <a:t>that </a:t>
            </a:r>
            <a:r>
              <a:rPr lang="en-US" i="0" dirty="0" smtClean="0"/>
              <a:t>God has given us.</a:t>
            </a:r>
            <a:endParaRPr lang="en-US" dirty="0"/>
          </a:p>
        </p:txBody>
      </p:sp>
    </p:spTree>
    <p:extLst>
      <p:ext uri="{BB962C8B-B14F-4D97-AF65-F5344CB8AC3E}">
        <p14:creationId xmlns:p14="http://schemas.microsoft.com/office/powerpoint/2010/main" val="15672176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There are three</a:t>
            </a:r>
            <a:r>
              <a:rPr lang="en-US" sz="4400" baseline="0" dirty="0" smtClean="0"/>
              <a:t> main times when we focus on our breathing:</a:t>
            </a:r>
            <a:endParaRPr lang="en-US" sz="4400"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142089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There are three</a:t>
            </a:r>
            <a:r>
              <a:rPr lang="en-US" sz="4400" baseline="0" dirty="0" smtClean="0"/>
              <a:t> main times when we focus on our breathing:</a:t>
            </a:r>
            <a:endParaRPr lang="en-US" sz="4400" dirty="0"/>
          </a:p>
        </p:txBody>
      </p:sp>
      <p:sp>
        <p:nvSpPr>
          <p:cNvPr id="3" name="Text Placeholder 2"/>
          <p:cNvSpPr>
            <a:spLocks noGrp="1"/>
          </p:cNvSpPr>
          <p:nvPr>
            <p:ph type="subTitle" idx="1"/>
          </p:nvPr>
        </p:nvSpPr>
        <p:spPr/>
        <p:txBody>
          <a:bodyPr>
            <a:noAutofit/>
          </a:bodyPr>
          <a:lstStyle/>
          <a:p>
            <a:pPr marL="571500" indent="-571500" algn="l">
              <a:buFont typeface="Arial" panose="020B0604020202020204" pitchFamily="34" charset="0"/>
              <a:buChar char="•"/>
            </a:pPr>
            <a:r>
              <a:rPr lang="en-US" dirty="0" smtClean="0"/>
              <a:t>When we’ve been running and are now </a:t>
            </a:r>
            <a:r>
              <a:rPr lang="en-US" i="1" dirty="0" smtClean="0"/>
              <a:t>out</a:t>
            </a:r>
            <a:r>
              <a:rPr lang="en-US" i="0" baseline="0" dirty="0" smtClean="0"/>
              <a:t> of breath</a:t>
            </a:r>
            <a:r>
              <a:rPr lang="en-US" i="0" baseline="0" dirty="0" smtClean="0"/>
              <a:t>,</a:t>
            </a:r>
            <a:endParaRPr lang="en-US" i="0" baseline="0" dirty="0" smtClean="0"/>
          </a:p>
        </p:txBody>
      </p:sp>
    </p:spTree>
    <p:extLst>
      <p:ext uri="{BB962C8B-B14F-4D97-AF65-F5344CB8AC3E}">
        <p14:creationId xmlns:p14="http://schemas.microsoft.com/office/powerpoint/2010/main" val="31655994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There are three</a:t>
            </a:r>
            <a:r>
              <a:rPr lang="en-US" sz="4400" baseline="0" dirty="0" smtClean="0"/>
              <a:t> main times when we focus on our breathing:</a:t>
            </a:r>
            <a:endParaRPr lang="en-US" sz="4400" dirty="0"/>
          </a:p>
        </p:txBody>
      </p:sp>
      <p:sp>
        <p:nvSpPr>
          <p:cNvPr id="3" name="Text Placeholder 2"/>
          <p:cNvSpPr>
            <a:spLocks noGrp="1"/>
          </p:cNvSpPr>
          <p:nvPr>
            <p:ph type="subTitle" idx="1"/>
          </p:nvPr>
        </p:nvSpPr>
        <p:spPr/>
        <p:txBody>
          <a:bodyPr>
            <a:noAutofit/>
          </a:bodyPr>
          <a:lstStyle/>
          <a:p>
            <a:pPr marL="571500" indent="-571500" algn="l">
              <a:buFont typeface="Arial" panose="020B0604020202020204" pitchFamily="34" charset="0"/>
              <a:buChar char="•"/>
            </a:pPr>
            <a:r>
              <a:rPr lang="en-US" dirty="0" smtClean="0"/>
              <a:t>When we’ve been running and are now </a:t>
            </a:r>
            <a:r>
              <a:rPr lang="en-US" i="1" dirty="0" smtClean="0"/>
              <a:t>out</a:t>
            </a:r>
            <a:r>
              <a:rPr lang="en-US" i="0" baseline="0" dirty="0" smtClean="0"/>
              <a:t> of breath,</a:t>
            </a:r>
          </a:p>
          <a:p>
            <a:pPr marL="571500" indent="-571500" algn="l">
              <a:buFont typeface="Arial" panose="020B0604020202020204" pitchFamily="34" charset="0"/>
              <a:buChar char="•"/>
            </a:pPr>
            <a:r>
              <a:rPr lang="en-US" i="0" baseline="0" dirty="0" smtClean="0"/>
              <a:t>When women are giving birth</a:t>
            </a:r>
            <a:r>
              <a:rPr lang="en-US" i="0" baseline="0" dirty="0" smtClean="0"/>
              <a:t>,</a:t>
            </a:r>
            <a:endParaRPr lang="en-US" i="0" baseline="0" dirty="0" smtClean="0"/>
          </a:p>
        </p:txBody>
      </p:sp>
    </p:spTree>
    <p:extLst>
      <p:ext uri="{BB962C8B-B14F-4D97-AF65-F5344CB8AC3E}">
        <p14:creationId xmlns:p14="http://schemas.microsoft.com/office/powerpoint/2010/main" val="34470012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There are three</a:t>
            </a:r>
            <a:r>
              <a:rPr lang="en-US" sz="4400" baseline="0" dirty="0" smtClean="0"/>
              <a:t> main times when we focus on our breathing:</a:t>
            </a:r>
            <a:endParaRPr lang="en-US" sz="4400" dirty="0"/>
          </a:p>
        </p:txBody>
      </p:sp>
      <p:sp>
        <p:nvSpPr>
          <p:cNvPr id="3" name="Text Placeholder 2"/>
          <p:cNvSpPr>
            <a:spLocks noGrp="1"/>
          </p:cNvSpPr>
          <p:nvPr>
            <p:ph type="subTitle" idx="1"/>
          </p:nvPr>
        </p:nvSpPr>
        <p:spPr/>
        <p:txBody>
          <a:bodyPr>
            <a:noAutofit/>
          </a:bodyPr>
          <a:lstStyle/>
          <a:p>
            <a:pPr marL="571500" indent="-571500" algn="l">
              <a:buFont typeface="Arial" panose="020B0604020202020204" pitchFamily="34" charset="0"/>
              <a:buChar char="•"/>
            </a:pPr>
            <a:r>
              <a:rPr lang="en-US" dirty="0" smtClean="0"/>
              <a:t>When we’ve been running and are now </a:t>
            </a:r>
            <a:r>
              <a:rPr lang="en-US" i="1" dirty="0" smtClean="0"/>
              <a:t>out</a:t>
            </a:r>
            <a:r>
              <a:rPr lang="en-US" i="0" baseline="0" dirty="0" smtClean="0"/>
              <a:t> of breath,</a:t>
            </a:r>
          </a:p>
          <a:p>
            <a:pPr marL="571500" indent="-571500" algn="l">
              <a:buFont typeface="Arial" panose="020B0604020202020204" pitchFamily="34" charset="0"/>
              <a:buChar char="•"/>
            </a:pPr>
            <a:r>
              <a:rPr lang="en-US" i="0" baseline="0" dirty="0" smtClean="0"/>
              <a:t>When women are giving birth,</a:t>
            </a:r>
          </a:p>
          <a:p>
            <a:pPr marL="571500" indent="-571500" algn="l">
              <a:buFont typeface="Arial" panose="020B0604020202020204" pitchFamily="34" charset="0"/>
              <a:buChar char="•"/>
            </a:pPr>
            <a:r>
              <a:rPr lang="en-US" i="0" baseline="0" dirty="0" smtClean="0"/>
              <a:t>And when we are still</a:t>
            </a:r>
            <a:endParaRPr lang="en-US" dirty="0"/>
          </a:p>
        </p:txBody>
      </p:sp>
    </p:spTree>
    <p:extLst>
      <p:ext uri="{BB962C8B-B14F-4D97-AF65-F5344CB8AC3E}">
        <p14:creationId xmlns:p14="http://schemas.microsoft.com/office/powerpoint/2010/main" val="3347616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Relax!</a:t>
            </a:r>
            <a:br>
              <a:rPr lang="en-US" dirty="0" smtClean="0"/>
            </a:br>
            <a:r>
              <a:rPr lang="en-US" dirty="0" smtClean="0"/>
              <a:t>I’m not going to ask you to run around the sanctuary!</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019969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Relax!</a:t>
            </a:r>
            <a:br>
              <a:rPr lang="en-US" dirty="0" smtClean="0"/>
            </a:br>
            <a:r>
              <a:rPr lang="en-US" dirty="0" smtClean="0"/>
              <a:t>I’m not going to ask you to run around the sanctuary!</a:t>
            </a:r>
            <a:endParaRPr lang="en-US" dirty="0"/>
          </a:p>
        </p:txBody>
      </p:sp>
      <p:sp>
        <p:nvSpPr>
          <p:cNvPr id="3" name="Text Placeholder 2"/>
          <p:cNvSpPr>
            <a:spLocks noGrp="1"/>
          </p:cNvSpPr>
          <p:nvPr>
            <p:ph type="subTitle" idx="1"/>
          </p:nvPr>
        </p:nvSpPr>
        <p:spPr/>
        <p:txBody>
          <a:bodyPr/>
          <a:lstStyle/>
          <a:p>
            <a:pPr marL="0" indent="0" algn="ctr">
              <a:buNone/>
            </a:pPr>
            <a:r>
              <a:rPr lang="en-US" dirty="0" smtClean="0"/>
              <a:t>(And I’m not really qualified to make</a:t>
            </a:r>
            <a:r>
              <a:rPr lang="en-US" baseline="0" dirty="0" smtClean="0"/>
              <a:t> an object lesson out of Lamaze techniques!)</a:t>
            </a:r>
          </a:p>
        </p:txBody>
      </p:sp>
    </p:spTree>
    <p:extLst>
      <p:ext uri="{BB962C8B-B14F-4D97-AF65-F5344CB8AC3E}">
        <p14:creationId xmlns:p14="http://schemas.microsoft.com/office/powerpoint/2010/main" val="36518015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Relax!</a:t>
            </a:r>
            <a:br>
              <a:rPr lang="en-US" dirty="0" smtClean="0"/>
            </a:br>
            <a:r>
              <a:rPr lang="en-US" dirty="0" smtClean="0"/>
              <a:t>I’m not going to ask you to run around the sanctuary!</a:t>
            </a:r>
            <a:endParaRPr lang="en-US" dirty="0"/>
          </a:p>
        </p:txBody>
      </p:sp>
      <p:sp>
        <p:nvSpPr>
          <p:cNvPr id="3" name="Text Placeholder 2"/>
          <p:cNvSpPr>
            <a:spLocks noGrp="1"/>
          </p:cNvSpPr>
          <p:nvPr>
            <p:ph type="subTitle" idx="1"/>
          </p:nvPr>
        </p:nvSpPr>
        <p:spPr/>
        <p:txBody>
          <a:bodyPr/>
          <a:lstStyle/>
          <a:p>
            <a:pPr marL="0" indent="0" algn="ctr">
              <a:buNone/>
            </a:pPr>
            <a:r>
              <a:rPr lang="en-US" dirty="0" smtClean="0"/>
              <a:t>Instead, let’s… well…</a:t>
            </a:r>
          </a:p>
          <a:p>
            <a:pPr marL="0" indent="0" algn="ctr">
              <a:buNone/>
            </a:pPr>
            <a:r>
              <a:rPr lang="en-US" i="1" baseline="0" dirty="0" smtClean="0"/>
              <a:t>Relax.</a:t>
            </a:r>
            <a:endParaRPr lang="en-US" i="1" baseline="0" dirty="0" smtClean="0"/>
          </a:p>
        </p:txBody>
      </p:sp>
    </p:spTree>
    <p:extLst>
      <p:ext uri="{BB962C8B-B14F-4D97-AF65-F5344CB8AC3E}">
        <p14:creationId xmlns:p14="http://schemas.microsoft.com/office/powerpoint/2010/main" val="5097168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3600"/>
            <a:ext cx="8229600" cy="1470025"/>
          </a:xfrm>
        </p:spPr>
        <p:txBody>
          <a:bodyPr/>
          <a:lstStyle/>
          <a:p>
            <a:r>
              <a:rPr lang="en-US" dirty="0" smtClean="0"/>
              <a:t>“Be still,</a:t>
            </a:r>
            <a:br>
              <a:rPr lang="en-US" dirty="0" smtClean="0"/>
            </a:br>
            <a:r>
              <a:rPr lang="en-US" dirty="0" smtClean="0"/>
              <a:t>and know that I am God</a:t>
            </a:r>
            <a:r>
              <a:rPr lang="is-IS" dirty="0" smtClean="0"/>
              <a:t>…”</a:t>
            </a:r>
            <a:endParaRPr lang="en-US" dirty="0"/>
          </a:p>
        </p:txBody>
      </p:sp>
      <p:sp>
        <p:nvSpPr>
          <p:cNvPr id="3" name="Text Placeholder 2"/>
          <p:cNvSpPr>
            <a:spLocks noGrp="1"/>
          </p:cNvSpPr>
          <p:nvPr>
            <p:ph type="subTitle" idx="1"/>
          </p:nvPr>
        </p:nvSpPr>
        <p:spPr/>
        <p:txBody>
          <a:bodyPr/>
          <a:lstStyle/>
          <a:p>
            <a:pPr marL="0" indent="0" algn="ctr">
              <a:buNone/>
            </a:pPr>
            <a:r>
              <a:rPr lang="en-US" dirty="0" smtClean="0"/>
              <a:t>Psalm 46:10a (NIV)</a:t>
            </a:r>
          </a:p>
        </p:txBody>
      </p:sp>
    </p:spTree>
    <p:extLst>
      <p:ext uri="{BB962C8B-B14F-4D97-AF65-F5344CB8AC3E}">
        <p14:creationId xmlns:p14="http://schemas.microsoft.com/office/powerpoint/2010/main" val="25174302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1066800"/>
            <a:ext cx="7696200" cy="2387600"/>
          </a:xfrm>
        </p:spPr>
        <p:txBody>
          <a:bodyPr>
            <a:normAutofit/>
          </a:bodyPr>
          <a:lstStyle/>
          <a:p>
            <a:r>
              <a:rPr lang="en-US" sz="4800" dirty="0" smtClean="0"/>
              <a:t>“Cease striving [let go; relax],</a:t>
            </a:r>
            <a:br>
              <a:rPr lang="en-US" sz="4800" dirty="0" smtClean="0"/>
            </a:br>
            <a:r>
              <a:rPr lang="en-US" dirty="0" smtClean="0"/>
              <a:t>and know that I am God…”</a:t>
            </a:r>
            <a:endParaRPr lang="en-US" dirty="0"/>
          </a:p>
        </p:txBody>
      </p:sp>
      <p:sp>
        <p:nvSpPr>
          <p:cNvPr id="3" name="Text Placeholder 2"/>
          <p:cNvSpPr>
            <a:spLocks noGrp="1"/>
          </p:cNvSpPr>
          <p:nvPr>
            <p:ph type="subTitle" idx="1"/>
          </p:nvPr>
        </p:nvSpPr>
        <p:spPr/>
        <p:txBody>
          <a:bodyPr/>
          <a:lstStyle/>
          <a:p>
            <a:pPr marL="0" indent="0" algn="ctr">
              <a:buNone/>
            </a:pPr>
            <a:r>
              <a:rPr lang="en-US" dirty="0" smtClean="0"/>
              <a:t>Psalm 46:10a (NASB)</a:t>
            </a:r>
            <a:endParaRPr lang="en-US" dirty="0"/>
          </a:p>
        </p:txBody>
      </p:sp>
    </p:spTree>
    <p:extLst>
      <p:ext uri="{BB962C8B-B14F-4D97-AF65-F5344CB8AC3E}">
        <p14:creationId xmlns:p14="http://schemas.microsoft.com/office/powerpoint/2010/main" val="1134189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Good morning, everyone</a:t>
            </a:r>
            <a:endParaRPr lang="en-US" dirty="0"/>
          </a:p>
        </p:txBody>
      </p:sp>
      <p:sp>
        <p:nvSpPr>
          <p:cNvPr id="3" name="Text Placeholder 2"/>
          <p:cNvSpPr>
            <a:spLocks noGrp="1"/>
          </p:cNvSpPr>
          <p:nvPr>
            <p:ph type="subTitle" idx="1"/>
          </p:nvPr>
        </p:nvSpPr>
        <p:spPr/>
        <p:txBody>
          <a:bodyPr/>
          <a:lstStyle/>
          <a:p>
            <a:pPr marL="0" lvl="0" indent="0" algn="ctr">
              <a:buNone/>
            </a:pPr>
            <a:r>
              <a:rPr lang="en-US" dirty="0" smtClean="0"/>
              <a:t>Yes,</a:t>
            </a:r>
            <a:r>
              <a:rPr lang="en-US" baseline="0" dirty="0" smtClean="0"/>
              <a:t> I’m standing over there, </a:t>
            </a:r>
            <a:br>
              <a:rPr lang="en-US" baseline="0" dirty="0" smtClean="0"/>
            </a:br>
            <a:r>
              <a:rPr lang="en-US" baseline="0" dirty="0" smtClean="0"/>
              <a:t>but this morning, I’m going to be “speaking” from over here.</a:t>
            </a:r>
          </a:p>
        </p:txBody>
      </p:sp>
    </p:spTree>
    <p:extLst>
      <p:ext uri="{BB962C8B-B14F-4D97-AF65-F5344CB8AC3E}">
        <p14:creationId xmlns:p14="http://schemas.microsoft.com/office/powerpoint/2010/main" val="18234906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35946925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3" name="Text Placeholder 2"/>
          <p:cNvSpPr>
            <a:spLocks noGrp="1"/>
          </p:cNvSpPr>
          <p:nvPr>
            <p:ph idx="1"/>
          </p:nvPr>
        </p:nvSpPr>
        <p:spPr/>
        <p:txBody>
          <a:bodyPr>
            <a:normAutofit/>
          </a:bodyPr>
          <a:lstStyle/>
          <a:p>
            <a:pPr>
              <a:lnSpc>
                <a:spcPct val="150000"/>
              </a:lnSpc>
            </a:pPr>
            <a:r>
              <a:rPr lang="en-US" sz="3600" dirty="0" smtClean="0"/>
              <a:t>In the car? </a:t>
            </a:r>
            <a:endParaRPr lang="en-US" sz="3600" dirty="0"/>
          </a:p>
        </p:txBody>
      </p:sp>
    </p:spTree>
    <p:extLst>
      <p:ext uri="{BB962C8B-B14F-4D97-AF65-F5344CB8AC3E}">
        <p14:creationId xmlns:p14="http://schemas.microsoft.com/office/powerpoint/2010/main" val="10927076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3" name="Text Placeholder 2"/>
          <p:cNvSpPr>
            <a:spLocks noGrp="1"/>
          </p:cNvSpPr>
          <p:nvPr>
            <p:ph idx="1"/>
          </p:nvPr>
        </p:nvSpPr>
        <p:spPr/>
        <p:txBody>
          <a:bodyPr>
            <a:normAutofit/>
          </a:bodyPr>
          <a:lstStyle/>
          <a:p>
            <a:pPr>
              <a:lnSpc>
                <a:spcPct val="150000"/>
              </a:lnSpc>
            </a:pPr>
            <a:r>
              <a:rPr lang="en-US" sz="3600" dirty="0" smtClean="0"/>
              <a:t>In the car? </a:t>
            </a:r>
            <a:br>
              <a:rPr lang="en-US" sz="3600" dirty="0" smtClean="0"/>
            </a:br>
            <a:r>
              <a:rPr lang="en-US" sz="3600" dirty="0" smtClean="0"/>
              <a:t>With the radio blaring</a:t>
            </a:r>
            <a:r>
              <a:rPr lang="en-US" sz="3600" dirty="0" smtClean="0"/>
              <a:t>…</a:t>
            </a:r>
            <a:endParaRPr lang="en-US" sz="3600" dirty="0"/>
          </a:p>
        </p:txBody>
      </p:sp>
    </p:spTree>
    <p:extLst>
      <p:ext uri="{BB962C8B-B14F-4D97-AF65-F5344CB8AC3E}">
        <p14:creationId xmlns:p14="http://schemas.microsoft.com/office/powerpoint/2010/main" val="35100444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3" name="Text Placeholder 2"/>
          <p:cNvSpPr>
            <a:spLocks noGrp="1"/>
          </p:cNvSpPr>
          <p:nvPr>
            <p:ph idx="1"/>
          </p:nvPr>
        </p:nvSpPr>
        <p:spPr/>
        <p:txBody>
          <a:bodyPr>
            <a:normAutofit/>
          </a:bodyPr>
          <a:lstStyle/>
          <a:p>
            <a:pPr>
              <a:lnSpc>
                <a:spcPct val="150000"/>
              </a:lnSpc>
            </a:pPr>
            <a:r>
              <a:rPr lang="en-US" sz="3600" dirty="0" smtClean="0"/>
              <a:t>In the car? </a:t>
            </a:r>
            <a:br>
              <a:rPr lang="en-US" sz="3600" dirty="0" smtClean="0"/>
            </a:br>
            <a:r>
              <a:rPr lang="en-US" sz="3600" dirty="0" smtClean="0"/>
              <a:t>With the radio blaring… </a:t>
            </a:r>
            <a:br>
              <a:rPr lang="en-US" sz="3600" dirty="0" smtClean="0"/>
            </a:br>
            <a:r>
              <a:rPr lang="en-US" sz="3600" dirty="0" smtClean="0"/>
              <a:t>Or a cell phone ringing</a:t>
            </a:r>
            <a:r>
              <a:rPr lang="en-US" sz="3600" dirty="0" smtClean="0"/>
              <a:t>…</a:t>
            </a:r>
            <a:endParaRPr lang="en-US" sz="3600" dirty="0"/>
          </a:p>
        </p:txBody>
      </p:sp>
    </p:spTree>
    <p:extLst>
      <p:ext uri="{BB962C8B-B14F-4D97-AF65-F5344CB8AC3E}">
        <p14:creationId xmlns:p14="http://schemas.microsoft.com/office/powerpoint/2010/main" val="29585695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3" name="Text Placeholder 2"/>
          <p:cNvSpPr>
            <a:spLocks noGrp="1"/>
          </p:cNvSpPr>
          <p:nvPr>
            <p:ph idx="1"/>
          </p:nvPr>
        </p:nvSpPr>
        <p:spPr/>
        <p:txBody>
          <a:bodyPr>
            <a:normAutofit/>
          </a:bodyPr>
          <a:lstStyle/>
          <a:p>
            <a:pPr>
              <a:lnSpc>
                <a:spcPct val="150000"/>
              </a:lnSpc>
            </a:pPr>
            <a:r>
              <a:rPr lang="en-US" sz="3600" dirty="0" smtClean="0"/>
              <a:t>In the car? </a:t>
            </a:r>
            <a:br>
              <a:rPr lang="en-US" sz="3600" dirty="0" smtClean="0"/>
            </a:br>
            <a:r>
              <a:rPr lang="en-US" sz="3600" dirty="0" smtClean="0"/>
              <a:t>With the radio blaring… </a:t>
            </a:r>
            <a:br>
              <a:rPr lang="en-US" sz="3600" dirty="0" smtClean="0"/>
            </a:br>
            <a:r>
              <a:rPr lang="en-US" sz="3600" dirty="0" smtClean="0"/>
              <a:t>Or a cell phone ringing…</a:t>
            </a:r>
            <a:r>
              <a:rPr lang="en-US" sz="3600" baseline="0" dirty="0" smtClean="0"/>
              <a:t> </a:t>
            </a:r>
            <a:br>
              <a:rPr lang="en-US" sz="3600" baseline="0" dirty="0" smtClean="0"/>
            </a:br>
            <a:r>
              <a:rPr lang="en-US" sz="3600" baseline="0" dirty="0" smtClean="0"/>
              <a:t>Or the engine knocking</a:t>
            </a:r>
            <a:r>
              <a:rPr lang="en-US" sz="3600" baseline="0" dirty="0" smtClean="0"/>
              <a:t>…</a:t>
            </a:r>
            <a:endParaRPr lang="en-US" sz="3600" dirty="0"/>
          </a:p>
        </p:txBody>
      </p:sp>
    </p:spTree>
    <p:extLst>
      <p:ext uri="{BB962C8B-B14F-4D97-AF65-F5344CB8AC3E}">
        <p14:creationId xmlns:p14="http://schemas.microsoft.com/office/powerpoint/2010/main" val="14887274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3" name="Text Placeholder 2"/>
          <p:cNvSpPr>
            <a:spLocks noGrp="1"/>
          </p:cNvSpPr>
          <p:nvPr>
            <p:ph idx="1"/>
          </p:nvPr>
        </p:nvSpPr>
        <p:spPr/>
        <p:txBody>
          <a:bodyPr>
            <a:normAutofit/>
          </a:bodyPr>
          <a:lstStyle/>
          <a:p>
            <a:pPr>
              <a:lnSpc>
                <a:spcPct val="150000"/>
              </a:lnSpc>
            </a:pPr>
            <a:r>
              <a:rPr lang="en-US" sz="3600" dirty="0" smtClean="0"/>
              <a:t>In the car? </a:t>
            </a:r>
            <a:br>
              <a:rPr lang="en-US" sz="3600" dirty="0" smtClean="0"/>
            </a:br>
            <a:r>
              <a:rPr lang="en-US" sz="3600" dirty="0" smtClean="0"/>
              <a:t>With the radio blaring… </a:t>
            </a:r>
            <a:br>
              <a:rPr lang="en-US" sz="3600" dirty="0" smtClean="0"/>
            </a:br>
            <a:r>
              <a:rPr lang="en-US" sz="3600" dirty="0" smtClean="0"/>
              <a:t>Or a cell phone ringing…</a:t>
            </a:r>
            <a:r>
              <a:rPr lang="en-US" sz="3600" baseline="0" dirty="0" smtClean="0"/>
              <a:t> </a:t>
            </a:r>
            <a:br>
              <a:rPr lang="en-US" sz="3600" baseline="0" dirty="0" smtClean="0"/>
            </a:br>
            <a:r>
              <a:rPr lang="en-US" sz="3600" baseline="0" dirty="0" smtClean="0"/>
              <a:t>Or the engine knocking…</a:t>
            </a:r>
            <a:br>
              <a:rPr lang="en-US" sz="3600" baseline="0" dirty="0" smtClean="0"/>
            </a:br>
            <a:r>
              <a:rPr lang="en-US" sz="3600" baseline="0" dirty="0" smtClean="0"/>
              <a:t>Or a semi passing</a:t>
            </a:r>
            <a:endParaRPr lang="en-US" sz="3600" dirty="0"/>
          </a:p>
        </p:txBody>
      </p:sp>
    </p:spTree>
    <p:extLst>
      <p:ext uri="{BB962C8B-B14F-4D97-AF65-F5344CB8AC3E}">
        <p14:creationId xmlns:p14="http://schemas.microsoft.com/office/powerpoint/2010/main" val="19967445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3" name="Text Placeholder 2"/>
          <p:cNvSpPr>
            <a:spLocks noGrp="1"/>
          </p:cNvSpPr>
          <p:nvPr>
            <p:ph idx="1"/>
          </p:nvPr>
        </p:nvSpPr>
        <p:spPr/>
        <p:txBody>
          <a:bodyPr>
            <a:normAutofit/>
          </a:bodyPr>
          <a:lstStyle/>
          <a:p>
            <a:pPr>
              <a:lnSpc>
                <a:spcPct val="150000"/>
              </a:lnSpc>
            </a:pPr>
            <a:r>
              <a:rPr lang="en-US" sz="3600" dirty="0"/>
              <a:t>At night, before bed? </a:t>
            </a:r>
          </a:p>
        </p:txBody>
      </p:sp>
    </p:spTree>
    <p:extLst>
      <p:ext uri="{BB962C8B-B14F-4D97-AF65-F5344CB8AC3E}">
        <p14:creationId xmlns:p14="http://schemas.microsoft.com/office/powerpoint/2010/main" val="19700758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3" name="Text Placeholder 2"/>
          <p:cNvSpPr>
            <a:spLocks noGrp="1"/>
          </p:cNvSpPr>
          <p:nvPr>
            <p:ph idx="1"/>
          </p:nvPr>
        </p:nvSpPr>
        <p:spPr/>
        <p:txBody>
          <a:bodyPr>
            <a:normAutofit/>
          </a:bodyPr>
          <a:lstStyle/>
          <a:p>
            <a:pPr>
              <a:lnSpc>
                <a:spcPct val="150000"/>
              </a:lnSpc>
            </a:pPr>
            <a:r>
              <a:rPr lang="en-US" sz="3600" dirty="0"/>
              <a:t>At night, before bed? </a:t>
            </a:r>
            <a:br>
              <a:rPr lang="en-US" sz="3600" dirty="0"/>
            </a:br>
            <a:r>
              <a:rPr lang="en-US" sz="3600" dirty="0"/>
              <a:t>With your head nodding</a:t>
            </a:r>
            <a:r>
              <a:rPr lang="en-US" sz="3600" dirty="0" smtClean="0"/>
              <a:t>…</a:t>
            </a:r>
            <a:endParaRPr lang="en-US" sz="3600" dirty="0"/>
          </a:p>
        </p:txBody>
      </p:sp>
    </p:spTree>
    <p:extLst>
      <p:ext uri="{BB962C8B-B14F-4D97-AF65-F5344CB8AC3E}">
        <p14:creationId xmlns:p14="http://schemas.microsoft.com/office/powerpoint/2010/main" val="31223129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3" name="Text Placeholder 2"/>
          <p:cNvSpPr>
            <a:spLocks noGrp="1"/>
          </p:cNvSpPr>
          <p:nvPr>
            <p:ph idx="1"/>
          </p:nvPr>
        </p:nvSpPr>
        <p:spPr/>
        <p:txBody>
          <a:bodyPr>
            <a:normAutofit/>
          </a:bodyPr>
          <a:lstStyle/>
          <a:p>
            <a:pPr>
              <a:lnSpc>
                <a:spcPct val="150000"/>
              </a:lnSpc>
            </a:pPr>
            <a:r>
              <a:rPr lang="en-US" sz="3600" dirty="0"/>
              <a:t>At night, before bed? </a:t>
            </a:r>
            <a:br>
              <a:rPr lang="en-US" sz="3600" dirty="0"/>
            </a:br>
            <a:r>
              <a:rPr lang="en-US" sz="3600" dirty="0"/>
              <a:t>With your head nodding…</a:t>
            </a:r>
            <a:br>
              <a:rPr lang="en-US" sz="3600" dirty="0"/>
            </a:br>
            <a:r>
              <a:rPr lang="en-US" sz="3600" dirty="0"/>
              <a:t>And eyes drooping</a:t>
            </a:r>
            <a:r>
              <a:rPr lang="en-US" sz="3600" dirty="0" smtClean="0"/>
              <a:t>…</a:t>
            </a:r>
            <a:r>
              <a:rPr lang="en-US" sz="3600" dirty="0"/>
              <a:t/>
            </a:r>
            <a:br>
              <a:rPr lang="en-US" sz="3600" dirty="0"/>
            </a:br>
            <a:endParaRPr lang="en-US" sz="3600" dirty="0"/>
          </a:p>
        </p:txBody>
      </p:sp>
    </p:spTree>
    <p:extLst>
      <p:ext uri="{BB962C8B-B14F-4D97-AF65-F5344CB8AC3E}">
        <p14:creationId xmlns:p14="http://schemas.microsoft.com/office/powerpoint/2010/main" val="29836663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3" name="Text Placeholder 2"/>
          <p:cNvSpPr>
            <a:spLocks noGrp="1"/>
          </p:cNvSpPr>
          <p:nvPr>
            <p:ph idx="1"/>
          </p:nvPr>
        </p:nvSpPr>
        <p:spPr/>
        <p:txBody>
          <a:bodyPr>
            <a:normAutofit/>
          </a:bodyPr>
          <a:lstStyle/>
          <a:p>
            <a:pPr>
              <a:lnSpc>
                <a:spcPct val="150000"/>
              </a:lnSpc>
            </a:pPr>
            <a:r>
              <a:rPr lang="en-US" sz="3600" dirty="0"/>
              <a:t>At night, before bed? </a:t>
            </a:r>
            <a:br>
              <a:rPr lang="en-US" sz="3600" dirty="0"/>
            </a:br>
            <a:r>
              <a:rPr lang="en-US" sz="3600" dirty="0"/>
              <a:t>With your head nodding…</a:t>
            </a:r>
            <a:br>
              <a:rPr lang="en-US" sz="3600" dirty="0"/>
            </a:br>
            <a:r>
              <a:rPr lang="en-US" sz="3600" dirty="0"/>
              <a:t>And eyes drooping…</a:t>
            </a:r>
            <a:br>
              <a:rPr lang="en-US" sz="3600" dirty="0"/>
            </a:br>
            <a:r>
              <a:rPr lang="en-US" sz="3600" dirty="0"/>
              <a:t>And attention wandering…</a:t>
            </a:r>
            <a:br>
              <a:rPr lang="en-US" sz="3600" dirty="0"/>
            </a:br>
            <a:endParaRPr lang="en-US" sz="3600" dirty="0"/>
          </a:p>
        </p:txBody>
      </p:sp>
    </p:spTree>
    <p:extLst>
      <p:ext uri="{BB962C8B-B14F-4D97-AF65-F5344CB8AC3E}">
        <p14:creationId xmlns:p14="http://schemas.microsoft.com/office/powerpoint/2010/main" val="3684076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Speaking of “speaking”</a:t>
            </a:r>
            <a:r>
              <a:rPr lang="is-IS" dirty="0" smtClean="0"/>
              <a:t>…</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359943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3" name="Text Placeholder 2"/>
          <p:cNvSpPr>
            <a:spLocks noGrp="1"/>
          </p:cNvSpPr>
          <p:nvPr>
            <p:ph idx="1"/>
          </p:nvPr>
        </p:nvSpPr>
        <p:spPr/>
        <p:txBody>
          <a:bodyPr>
            <a:normAutofit/>
          </a:bodyPr>
          <a:lstStyle/>
          <a:p>
            <a:pPr>
              <a:lnSpc>
                <a:spcPct val="150000"/>
              </a:lnSpc>
            </a:pPr>
            <a:r>
              <a:rPr lang="en-US" sz="3600" dirty="0"/>
              <a:t>At night, before bed? </a:t>
            </a:r>
            <a:br>
              <a:rPr lang="en-US" sz="3600" dirty="0"/>
            </a:br>
            <a:r>
              <a:rPr lang="en-US" sz="3600" dirty="0"/>
              <a:t>With your head nodding…</a:t>
            </a:r>
            <a:br>
              <a:rPr lang="en-US" sz="3600" dirty="0"/>
            </a:br>
            <a:r>
              <a:rPr lang="en-US" sz="3600" dirty="0"/>
              <a:t>And eyes drooping…</a:t>
            </a:r>
            <a:br>
              <a:rPr lang="en-US" sz="3600" dirty="0"/>
            </a:br>
            <a:r>
              <a:rPr lang="en-US" sz="3600" dirty="0"/>
              <a:t>And attention wandering…</a:t>
            </a:r>
            <a:br>
              <a:rPr lang="en-US" sz="3600" dirty="0"/>
            </a:br>
            <a:r>
              <a:rPr lang="en-US" sz="3600" dirty="0"/>
              <a:t>And spouse snoring…</a:t>
            </a:r>
          </a:p>
        </p:txBody>
      </p:sp>
    </p:spTree>
    <p:extLst>
      <p:ext uri="{BB962C8B-B14F-4D97-AF65-F5344CB8AC3E}">
        <p14:creationId xmlns:p14="http://schemas.microsoft.com/office/powerpoint/2010/main" val="16953554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3" name="Text Placeholder 2"/>
          <p:cNvSpPr>
            <a:spLocks noGrp="1"/>
          </p:cNvSpPr>
          <p:nvPr>
            <p:ph idx="1"/>
          </p:nvPr>
        </p:nvSpPr>
        <p:spPr/>
        <p:txBody>
          <a:bodyPr>
            <a:normAutofit/>
          </a:bodyPr>
          <a:lstStyle/>
          <a:p>
            <a:pPr>
              <a:lnSpc>
                <a:spcPct val="150000"/>
              </a:lnSpc>
            </a:pPr>
            <a:r>
              <a:rPr lang="en-US" sz="3600" dirty="0"/>
              <a:t>At church on Sunday</a:t>
            </a:r>
            <a:r>
              <a:rPr lang="en-US" sz="3600" dirty="0" smtClean="0"/>
              <a:t>?</a:t>
            </a:r>
            <a:endParaRPr lang="en-US" sz="3600" dirty="0"/>
          </a:p>
        </p:txBody>
      </p:sp>
    </p:spTree>
    <p:extLst>
      <p:ext uri="{BB962C8B-B14F-4D97-AF65-F5344CB8AC3E}">
        <p14:creationId xmlns:p14="http://schemas.microsoft.com/office/powerpoint/2010/main" val="15725321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How often are we actually </a:t>
            </a:r>
            <a:r>
              <a:rPr lang="en-US" sz="4400" b="1" i="1" dirty="0" smtClean="0">
                <a:latin typeface="+mn-lt"/>
              </a:rPr>
              <a:t>still</a:t>
            </a:r>
            <a:r>
              <a:rPr lang="en-US" sz="4400" b="1" i="0" dirty="0" smtClean="0">
                <a:latin typeface="+mn-lt"/>
              </a:rPr>
              <a:t>?</a:t>
            </a:r>
            <a:endParaRPr lang="en-US" sz="4400" b="1" dirty="0">
              <a:latin typeface="+mn-lt"/>
            </a:endParaRPr>
          </a:p>
        </p:txBody>
      </p:sp>
      <p:sp>
        <p:nvSpPr>
          <p:cNvPr id="3" name="Text Placeholder 2"/>
          <p:cNvSpPr>
            <a:spLocks noGrp="1"/>
          </p:cNvSpPr>
          <p:nvPr>
            <p:ph idx="1"/>
          </p:nvPr>
        </p:nvSpPr>
        <p:spPr/>
        <p:txBody>
          <a:bodyPr>
            <a:noAutofit/>
          </a:bodyPr>
          <a:lstStyle/>
          <a:p>
            <a:pPr>
              <a:lnSpc>
                <a:spcPct val="150000"/>
              </a:lnSpc>
            </a:pPr>
            <a:r>
              <a:rPr lang="en-US" sz="3600" dirty="0"/>
              <a:t>At church on Sunday?</a:t>
            </a:r>
            <a:br>
              <a:rPr lang="en-US" sz="3600" dirty="0"/>
            </a:br>
            <a:r>
              <a:rPr lang="en-US" sz="3600" dirty="0"/>
              <a:t>A</a:t>
            </a:r>
            <a:r>
              <a:rPr lang="en-US" sz="3600" dirty="0" smtClean="0"/>
              <a:t>side </a:t>
            </a:r>
            <a:r>
              <a:rPr lang="en-US" sz="3600" dirty="0"/>
              <a:t>from the fact that Sunday only comes once a week, how often do you ever see </a:t>
            </a:r>
            <a:r>
              <a:rPr lang="en-US" sz="3600" i="1" dirty="0"/>
              <a:t>anyone</a:t>
            </a:r>
            <a:r>
              <a:rPr lang="en-US" sz="3600" dirty="0"/>
              <a:t> around here (particularly me) </a:t>
            </a:r>
            <a:r>
              <a:rPr lang="en-US" sz="3600" dirty="0" smtClean="0"/>
              <a:t>be </a:t>
            </a:r>
            <a:r>
              <a:rPr lang="en-US" sz="3600" dirty="0"/>
              <a:t>still??</a:t>
            </a:r>
          </a:p>
        </p:txBody>
      </p:sp>
    </p:spTree>
    <p:extLst>
      <p:ext uri="{BB962C8B-B14F-4D97-AF65-F5344CB8AC3E}">
        <p14:creationId xmlns:p14="http://schemas.microsoft.com/office/powerpoint/2010/main" val="22942123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So… let’s be still</a:t>
            </a:r>
            <a:r>
              <a:rPr lang="en-US" dirty="0" smtClean="0"/>
              <a: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556688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So… let’s be still.</a:t>
            </a:r>
            <a:br>
              <a:rPr lang="en-US" dirty="0" smtClean="0"/>
            </a:br>
            <a:r>
              <a:rPr lang="en-US" dirty="0" smtClean="0"/>
              <a:t>Let’s breathe</a:t>
            </a:r>
            <a:r>
              <a:rPr lang="en-US" dirty="0" smtClean="0"/>
              <a: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393415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So… let’s be still.</a:t>
            </a:r>
            <a:br>
              <a:rPr lang="en-US" dirty="0" smtClean="0"/>
            </a:br>
            <a:r>
              <a:rPr lang="en-US" dirty="0" smtClean="0"/>
              <a:t>Let’s breathe.</a:t>
            </a:r>
            <a:br>
              <a:rPr lang="en-US" dirty="0" smtClean="0"/>
            </a:br>
            <a:r>
              <a:rPr lang="en-US" dirty="0" smtClean="0"/>
              <a:t>And let’s </a:t>
            </a:r>
            <a:r>
              <a:rPr lang="en-US" i="1" dirty="0" smtClean="0"/>
              <a:t>focus.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597816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Because</a:t>
            </a:r>
            <a:r>
              <a:rPr lang="en-US" sz="4400" b="1" baseline="0" dirty="0" smtClean="0">
                <a:latin typeface="+mn-lt"/>
              </a:rPr>
              <a:t> I should point out:</a:t>
            </a:r>
            <a:endParaRPr lang="en-US" sz="4400" b="1" dirty="0">
              <a:latin typeface="+mn-lt"/>
            </a:endParaRPr>
          </a:p>
        </p:txBody>
      </p:sp>
      <p:sp>
        <p:nvSpPr>
          <p:cNvPr id="3" name="Text Placeholder 2"/>
          <p:cNvSpPr>
            <a:spLocks noGrp="1"/>
          </p:cNvSpPr>
          <p:nvPr>
            <p:ph idx="1"/>
          </p:nvPr>
        </p:nvSpPr>
        <p:spPr/>
        <p:txBody>
          <a:bodyPr>
            <a:normAutofit/>
          </a:bodyPr>
          <a:lstStyle/>
          <a:p>
            <a:pPr marL="0" indent="0">
              <a:buNone/>
            </a:pPr>
            <a:r>
              <a:rPr lang="en-US" sz="4000" dirty="0" smtClean="0"/>
              <a:t>When I’m talking about “being still”, </a:t>
            </a:r>
            <a:br>
              <a:rPr lang="en-US" sz="4000" dirty="0" smtClean="0"/>
            </a:br>
            <a:r>
              <a:rPr lang="en-US" sz="4000" dirty="0" smtClean="0"/>
              <a:t>I</a:t>
            </a:r>
            <a:r>
              <a:rPr lang="en-US" sz="4000" baseline="0" dirty="0" smtClean="0"/>
              <a:t> don’t just mean “not moving”. </a:t>
            </a:r>
            <a:br>
              <a:rPr lang="en-US" sz="4000" baseline="0" dirty="0" smtClean="0"/>
            </a:br>
            <a:r>
              <a:rPr lang="en-US" sz="4000" baseline="0" dirty="0" smtClean="0"/>
              <a:t>Just because you’re relaxing in your La-Z-Boy </a:t>
            </a:r>
            <a:r>
              <a:rPr lang="en-US" sz="4000" baseline="0" dirty="0" smtClean="0"/>
              <a:t>doesn’t </a:t>
            </a:r>
            <a:r>
              <a:rPr lang="en-US" sz="4000" baseline="0" dirty="0" smtClean="0"/>
              <a:t>mean you’re a paragon of virtue. </a:t>
            </a:r>
            <a:endParaRPr lang="en-US" sz="4000" dirty="0"/>
          </a:p>
        </p:txBody>
      </p:sp>
    </p:spTree>
    <p:extLst>
      <p:ext uri="{BB962C8B-B14F-4D97-AF65-F5344CB8AC3E}">
        <p14:creationId xmlns:p14="http://schemas.microsoft.com/office/powerpoint/2010/main" val="18031466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Because</a:t>
            </a:r>
            <a:r>
              <a:rPr lang="en-US" sz="4400" b="1" baseline="0" dirty="0" smtClean="0">
                <a:latin typeface="+mn-lt"/>
              </a:rPr>
              <a:t> I should point out:</a:t>
            </a:r>
            <a:endParaRPr lang="en-US" sz="4400" b="1" dirty="0">
              <a:latin typeface="+mn-lt"/>
            </a:endParaRPr>
          </a:p>
        </p:txBody>
      </p:sp>
      <p:sp>
        <p:nvSpPr>
          <p:cNvPr id="3" name="Text Placeholder 2"/>
          <p:cNvSpPr>
            <a:spLocks noGrp="1"/>
          </p:cNvSpPr>
          <p:nvPr>
            <p:ph idx="1"/>
          </p:nvPr>
        </p:nvSpPr>
        <p:spPr/>
        <p:txBody>
          <a:bodyPr>
            <a:normAutofit/>
          </a:bodyPr>
          <a:lstStyle/>
          <a:p>
            <a:pPr marL="0" indent="0">
              <a:buNone/>
            </a:pPr>
            <a:r>
              <a:rPr lang="en-US" sz="4000" dirty="0" smtClean="0"/>
              <a:t>When I’m talking about “being still”, </a:t>
            </a:r>
            <a:br>
              <a:rPr lang="en-US" sz="4000" dirty="0" smtClean="0"/>
            </a:br>
            <a:r>
              <a:rPr lang="en-US" sz="4000" dirty="0" smtClean="0"/>
              <a:t>I</a:t>
            </a:r>
            <a:r>
              <a:rPr lang="en-US" sz="4000" baseline="0" dirty="0" smtClean="0"/>
              <a:t> don’t just mean “not moving”. </a:t>
            </a:r>
            <a:br>
              <a:rPr lang="en-US" sz="4000" baseline="0" dirty="0" smtClean="0"/>
            </a:br>
            <a:r>
              <a:rPr lang="en-US" sz="4000" baseline="0" dirty="0" smtClean="0"/>
              <a:t>Just because you’re relaxing in your La-Z-Boy </a:t>
            </a:r>
            <a:r>
              <a:rPr lang="en-US" sz="4000" baseline="0" dirty="0" smtClean="0"/>
              <a:t>doesn’t </a:t>
            </a:r>
            <a:r>
              <a:rPr lang="en-US" sz="4000" baseline="0" dirty="0" smtClean="0"/>
              <a:t>mean you’re a paragon of virtue. </a:t>
            </a:r>
            <a:endParaRPr lang="en-US" sz="4000" baseline="0" dirty="0" smtClean="0"/>
          </a:p>
          <a:p>
            <a:pPr marL="0" indent="0">
              <a:buNone/>
            </a:pPr>
            <a:endParaRPr lang="en-US" sz="4000" dirty="0"/>
          </a:p>
          <a:p>
            <a:pPr marL="0" indent="0">
              <a:buNone/>
            </a:pPr>
            <a:r>
              <a:rPr lang="en-US" sz="4000" baseline="0" dirty="0" smtClean="0"/>
              <a:t>Sorry </a:t>
            </a:r>
            <a:r>
              <a:rPr lang="en-US" sz="4000" baseline="0" dirty="0" smtClean="0"/>
              <a:t>about that.</a:t>
            </a:r>
            <a:endParaRPr lang="en-US" sz="4000" dirty="0"/>
          </a:p>
        </p:txBody>
      </p:sp>
    </p:spTree>
    <p:extLst>
      <p:ext uri="{BB962C8B-B14F-4D97-AF65-F5344CB8AC3E}">
        <p14:creationId xmlns:p14="http://schemas.microsoft.com/office/powerpoint/2010/main" val="34746362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“Being still” involves </a:t>
            </a:r>
            <a:br>
              <a:rPr lang="en-US" dirty="0" smtClean="0"/>
            </a:br>
            <a:r>
              <a:rPr lang="en-US" dirty="0" smtClean="0"/>
              <a:t>your body</a:t>
            </a:r>
            <a:br>
              <a:rPr lang="en-US" dirty="0" smtClean="0"/>
            </a:br>
            <a:r>
              <a:rPr lang="en-US" dirty="0"/>
              <a:t/>
            </a:r>
            <a:br>
              <a:rPr lang="en-US" dirty="0"/>
            </a:br>
            <a:endParaRPr lang="en-US" dirty="0" smtClean="0"/>
          </a:p>
        </p:txBody>
      </p:sp>
      <p:sp>
        <p:nvSpPr>
          <p:cNvPr id="4" name="Text Placeholder 3"/>
          <p:cNvSpPr>
            <a:spLocks noGrp="1"/>
          </p:cNvSpPr>
          <p:nvPr>
            <p:ph type="subTitle" idx="1"/>
          </p:nvPr>
        </p:nvSpPr>
        <p:spPr/>
        <p:txBody>
          <a:bodyPr/>
          <a:lstStyle/>
          <a:p>
            <a:pPr marL="0" indent="0" algn="ctr">
              <a:buNone/>
            </a:pPr>
            <a:endParaRPr lang="en-US" dirty="0"/>
          </a:p>
        </p:txBody>
      </p:sp>
    </p:spTree>
    <p:extLst>
      <p:ext uri="{BB962C8B-B14F-4D97-AF65-F5344CB8AC3E}">
        <p14:creationId xmlns:p14="http://schemas.microsoft.com/office/powerpoint/2010/main" val="9463612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“Being still” involves </a:t>
            </a:r>
            <a:br>
              <a:rPr lang="en-US" dirty="0" smtClean="0"/>
            </a:br>
            <a:r>
              <a:rPr lang="en-US" dirty="0" smtClean="0"/>
              <a:t>your body</a:t>
            </a:r>
            <a:br>
              <a:rPr lang="en-US" dirty="0" smtClean="0"/>
            </a:br>
            <a:r>
              <a:rPr lang="en-US" dirty="0" smtClean="0"/>
              <a:t>your heart</a:t>
            </a:r>
            <a:br>
              <a:rPr lang="en-US" dirty="0" smtClean="0"/>
            </a:br>
            <a:endParaRPr lang="en-US" dirty="0"/>
          </a:p>
        </p:txBody>
      </p:sp>
      <p:sp>
        <p:nvSpPr>
          <p:cNvPr id="4" name="Text Placeholder 3"/>
          <p:cNvSpPr>
            <a:spLocks noGrp="1"/>
          </p:cNvSpPr>
          <p:nvPr>
            <p:ph type="subTitle" idx="1"/>
          </p:nvPr>
        </p:nvSpPr>
        <p:spPr/>
        <p:txBody>
          <a:bodyPr/>
          <a:lstStyle/>
          <a:p>
            <a:pPr marL="0" indent="0" algn="ctr">
              <a:buNone/>
            </a:pPr>
            <a:endParaRPr lang="en-US" dirty="0"/>
          </a:p>
        </p:txBody>
      </p:sp>
    </p:spTree>
    <p:extLst>
      <p:ext uri="{BB962C8B-B14F-4D97-AF65-F5344CB8AC3E}">
        <p14:creationId xmlns:p14="http://schemas.microsoft.com/office/powerpoint/2010/main" val="1339428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Speaking of “speaking”</a:t>
            </a:r>
            <a:r>
              <a:rPr lang="is-IS" dirty="0" smtClean="0"/>
              <a:t>…</a:t>
            </a:r>
            <a:endParaRPr lang="en-US" dirty="0"/>
          </a:p>
        </p:txBody>
      </p:sp>
      <p:sp>
        <p:nvSpPr>
          <p:cNvPr id="3" name="Text Placeholder 2"/>
          <p:cNvSpPr>
            <a:spLocks noGrp="1"/>
          </p:cNvSpPr>
          <p:nvPr>
            <p:ph type="subTitle" idx="1"/>
          </p:nvPr>
        </p:nvSpPr>
        <p:spPr>
          <a:xfrm>
            <a:off x="1143000" y="3602038"/>
            <a:ext cx="6858000" cy="2493962"/>
          </a:xfrm>
        </p:spPr>
        <p:txBody>
          <a:bodyPr>
            <a:normAutofit/>
          </a:bodyPr>
          <a:lstStyle/>
          <a:p>
            <a:pPr marL="0" indent="0" algn="ctr">
              <a:buNone/>
            </a:pPr>
            <a:r>
              <a:rPr lang="en-US" dirty="0" smtClean="0"/>
              <a:t>Let’s watch a video about</a:t>
            </a:r>
            <a:r>
              <a:rPr lang="en-US" baseline="0" dirty="0" smtClean="0"/>
              <a:t> public speaking and how profound someone can </a:t>
            </a:r>
            <a:r>
              <a:rPr lang="en-US" i="1" baseline="0" dirty="0" smtClean="0"/>
              <a:t>seem</a:t>
            </a:r>
            <a:r>
              <a:rPr lang="is-IS" i="1" baseline="0" dirty="0" smtClean="0"/>
              <a:t>…</a:t>
            </a:r>
            <a:endParaRPr lang="is-IS" baseline="0" dirty="0" smtClean="0"/>
          </a:p>
        </p:txBody>
      </p:sp>
    </p:spTree>
    <p:extLst>
      <p:ext uri="{BB962C8B-B14F-4D97-AF65-F5344CB8AC3E}">
        <p14:creationId xmlns:p14="http://schemas.microsoft.com/office/powerpoint/2010/main" val="10181545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“Being still” involves </a:t>
            </a:r>
            <a:br>
              <a:rPr lang="en-US" dirty="0" smtClean="0"/>
            </a:br>
            <a:r>
              <a:rPr lang="en-US" dirty="0" smtClean="0"/>
              <a:t>your body</a:t>
            </a:r>
            <a:br>
              <a:rPr lang="en-US" dirty="0" smtClean="0"/>
            </a:br>
            <a:r>
              <a:rPr lang="en-US" dirty="0" smtClean="0"/>
              <a:t>your heart</a:t>
            </a:r>
            <a:br>
              <a:rPr lang="en-US" dirty="0" smtClean="0"/>
            </a:br>
            <a:r>
              <a:rPr lang="en-US" dirty="0" smtClean="0"/>
              <a:t>and your mind</a:t>
            </a:r>
            <a:endParaRPr lang="en-US" dirty="0"/>
          </a:p>
        </p:txBody>
      </p:sp>
      <p:sp>
        <p:nvSpPr>
          <p:cNvPr id="4" name="Text Placeholder 3"/>
          <p:cNvSpPr>
            <a:spLocks noGrp="1"/>
          </p:cNvSpPr>
          <p:nvPr>
            <p:ph type="subTitle" idx="1"/>
          </p:nvPr>
        </p:nvSpPr>
        <p:spPr/>
        <p:txBody>
          <a:bodyPr/>
          <a:lstStyle/>
          <a:p>
            <a:pPr marL="0" indent="0" algn="ctr">
              <a:buNone/>
            </a:pPr>
            <a:endParaRPr lang="en-US" dirty="0"/>
          </a:p>
        </p:txBody>
      </p:sp>
    </p:spTree>
    <p:extLst>
      <p:ext uri="{BB962C8B-B14F-4D97-AF65-F5344CB8AC3E}">
        <p14:creationId xmlns:p14="http://schemas.microsoft.com/office/powerpoint/2010/main" val="39542050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“Being still” involves </a:t>
            </a:r>
            <a:br>
              <a:rPr lang="en-US" dirty="0" smtClean="0"/>
            </a:br>
            <a:r>
              <a:rPr lang="en-US" dirty="0" smtClean="0"/>
              <a:t>your body</a:t>
            </a:r>
            <a:br>
              <a:rPr lang="en-US" dirty="0" smtClean="0"/>
            </a:br>
            <a:r>
              <a:rPr lang="en-US" dirty="0" smtClean="0"/>
              <a:t>your heart</a:t>
            </a:r>
            <a:br>
              <a:rPr lang="en-US" dirty="0" smtClean="0"/>
            </a:br>
            <a:r>
              <a:rPr lang="en-US" dirty="0" smtClean="0"/>
              <a:t>and your mind</a:t>
            </a:r>
            <a:endParaRPr lang="en-US" dirty="0"/>
          </a:p>
        </p:txBody>
      </p:sp>
      <p:sp>
        <p:nvSpPr>
          <p:cNvPr id="4" name="Text Placeholder 3"/>
          <p:cNvSpPr>
            <a:spLocks noGrp="1"/>
          </p:cNvSpPr>
          <p:nvPr>
            <p:ph type="subTitle" idx="1"/>
          </p:nvPr>
        </p:nvSpPr>
        <p:spPr/>
        <p:txBody>
          <a:bodyPr/>
          <a:lstStyle/>
          <a:p>
            <a:pPr marL="0" indent="0" algn="ctr">
              <a:buNone/>
            </a:pPr>
            <a:r>
              <a:rPr lang="en-US" dirty="0" smtClean="0"/>
              <a:t>All</a:t>
            </a:r>
            <a:r>
              <a:rPr lang="en-US" baseline="0" dirty="0" smtClean="0"/>
              <a:t> together, being focused on God</a:t>
            </a:r>
            <a:endParaRPr lang="en-US" dirty="0"/>
          </a:p>
        </p:txBody>
      </p:sp>
    </p:spTree>
    <p:extLst>
      <p:ext uri="{BB962C8B-B14F-4D97-AF65-F5344CB8AC3E}">
        <p14:creationId xmlns:p14="http://schemas.microsoft.com/office/powerpoint/2010/main" val="16844717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Because there’s more to the verse than just “Be still.”</a:t>
            </a:r>
            <a:br>
              <a:rPr lang="en-US" dirty="0" smtClean="0"/>
            </a:br>
            <a:r>
              <a:rPr lang="en-US" dirty="0"/>
              <a:t/>
            </a:r>
            <a:br>
              <a:rPr lang="en-US" dirty="0"/>
            </a:br>
            <a:endParaRPr lang="en-US" dirty="0" smtClean="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520492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Because there’s more to the verse than just “Be still.”</a:t>
            </a:r>
            <a:br>
              <a:rPr lang="en-US" dirty="0" smtClean="0"/>
            </a:br>
            <a:r>
              <a:rPr lang="en-US" dirty="0" smtClean="0"/>
              <a:t>More than “Be still and know that I am God.”</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4866302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Because there’s more to the verse than just “Be still.”</a:t>
            </a:r>
            <a:br>
              <a:rPr lang="en-US" dirty="0" smtClean="0"/>
            </a:br>
            <a:r>
              <a:rPr lang="en-US" dirty="0" smtClean="0"/>
              <a:t>More than “Be still and know that I am God.”</a:t>
            </a:r>
            <a:endParaRPr lang="en-US" dirty="0"/>
          </a:p>
        </p:txBody>
      </p:sp>
      <p:sp>
        <p:nvSpPr>
          <p:cNvPr id="3" name="Text Placeholder 2"/>
          <p:cNvSpPr>
            <a:spLocks noGrp="1"/>
          </p:cNvSpPr>
          <p:nvPr>
            <p:ph type="subTitle" idx="1"/>
          </p:nvPr>
        </p:nvSpPr>
        <p:spPr/>
        <p:txBody>
          <a:bodyPr/>
          <a:lstStyle/>
          <a:p>
            <a:pPr marL="0" lvl="0" indent="0" algn="ctr">
              <a:buNone/>
            </a:pPr>
            <a:r>
              <a:rPr lang="en-US" dirty="0" smtClean="0"/>
              <a:t>In fact, the verse continues…</a:t>
            </a:r>
          </a:p>
        </p:txBody>
      </p:sp>
    </p:spTree>
    <p:extLst>
      <p:ext uri="{BB962C8B-B14F-4D97-AF65-F5344CB8AC3E}">
        <p14:creationId xmlns:p14="http://schemas.microsoft.com/office/powerpoint/2010/main" val="330134691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27362"/>
            <a:ext cx="8229600" cy="1470025"/>
          </a:xfrm>
        </p:spPr>
        <p:txBody>
          <a:bodyPr>
            <a:noAutofit/>
          </a:bodyPr>
          <a:lstStyle/>
          <a:p>
            <a:r>
              <a:rPr lang="en-US" dirty="0" smtClean="0"/>
              <a:t>“Be still,</a:t>
            </a:r>
            <a:br>
              <a:rPr lang="en-US" dirty="0" smtClean="0"/>
            </a:br>
            <a:r>
              <a:rPr lang="en-US" dirty="0" smtClean="0"/>
              <a:t>and know that I am </a:t>
            </a:r>
            <a:r>
              <a:rPr lang="en-US" dirty="0" smtClean="0"/>
              <a:t>God;</a:t>
            </a:r>
            <a:br>
              <a:rPr lang="en-US" dirty="0" smtClean="0"/>
            </a:br>
            <a:r>
              <a:rPr lang="en-US" dirty="0" smtClean="0"/>
              <a:t>I will be exalted </a:t>
            </a:r>
            <a:br>
              <a:rPr lang="en-US" dirty="0" smtClean="0"/>
            </a:br>
            <a:r>
              <a:rPr lang="en-US" dirty="0" smtClean="0"/>
              <a:t>among the nations,</a:t>
            </a:r>
            <a:br>
              <a:rPr lang="en-US" dirty="0" smtClean="0"/>
            </a:br>
            <a:r>
              <a:rPr lang="en-US" dirty="0" smtClean="0"/>
              <a:t>I will be exalted in all the earth.</a:t>
            </a:r>
            <a:r>
              <a:rPr lang="is-IS" dirty="0" smtClean="0"/>
              <a:t>”</a:t>
            </a:r>
            <a:endParaRPr lang="en-US" dirty="0"/>
          </a:p>
        </p:txBody>
      </p:sp>
      <p:sp>
        <p:nvSpPr>
          <p:cNvPr id="3" name="Text Placeholder 2"/>
          <p:cNvSpPr>
            <a:spLocks noGrp="1"/>
          </p:cNvSpPr>
          <p:nvPr>
            <p:ph type="subTitle" idx="1"/>
          </p:nvPr>
        </p:nvSpPr>
        <p:spPr>
          <a:xfrm>
            <a:off x="1143000" y="4495800"/>
            <a:ext cx="6858000" cy="1655762"/>
          </a:xfrm>
        </p:spPr>
        <p:txBody>
          <a:bodyPr/>
          <a:lstStyle/>
          <a:p>
            <a:pPr marL="0" indent="0" algn="ctr">
              <a:buNone/>
            </a:pPr>
            <a:r>
              <a:rPr lang="en-US" dirty="0" smtClean="0"/>
              <a:t>Psalm 46:10a (NIV)</a:t>
            </a:r>
          </a:p>
        </p:txBody>
      </p:sp>
    </p:spTree>
    <p:extLst>
      <p:ext uri="{BB962C8B-B14F-4D97-AF65-F5344CB8AC3E}">
        <p14:creationId xmlns:p14="http://schemas.microsoft.com/office/powerpoint/2010/main" val="60716574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09800"/>
            <a:ext cx="6858000" cy="2387600"/>
          </a:xfrm>
        </p:spPr>
        <p:txBody>
          <a:bodyPr>
            <a:normAutofit fontScale="90000"/>
          </a:bodyPr>
          <a:lstStyle/>
          <a:p>
            <a:r>
              <a:rPr lang="en-US" dirty="0" smtClean="0"/>
              <a:t>“Let be and be still, </a:t>
            </a:r>
            <a:br>
              <a:rPr lang="en-US" dirty="0" smtClean="0"/>
            </a:br>
            <a:r>
              <a:rPr lang="en-US" dirty="0" smtClean="0"/>
              <a:t>and know [recognize and understand]</a:t>
            </a:r>
            <a:r>
              <a:rPr lang="en-US" baseline="0" dirty="0" smtClean="0"/>
              <a:t> that I am God. </a:t>
            </a:r>
            <a:br>
              <a:rPr lang="en-US" baseline="0" dirty="0" smtClean="0"/>
            </a:br>
            <a:r>
              <a:rPr lang="en-US" baseline="0" dirty="0" smtClean="0"/>
              <a:t>I will be exalted </a:t>
            </a:r>
            <a:r>
              <a:rPr lang="en-US" baseline="0" dirty="0" smtClean="0"/>
              <a:t/>
            </a:r>
            <a:br>
              <a:rPr lang="en-US" baseline="0" dirty="0" smtClean="0"/>
            </a:br>
            <a:r>
              <a:rPr lang="en-US" baseline="0" dirty="0" smtClean="0"/>
              <a:t>among </a:t>
            </a:r>
            <a:r>
              <a:rPr lang="en-US" baseline="0" dirty="0" smtClean="0"/>
              <a:t>the nations! </a:t>
            </a:r>
            <a:r>
              <a:rPr lang="en-US" baseline="0" dirty="0" smtClean="0"/>
              <a:t/>
            </a:r>
            <a:br>
              <a:rPr lang="en-US" baseline="0" dirty="0" smtClean="0"/>
            </a:br>
            <a:r>
              <a:rPr lang="en-US" baseline="0" dirty="0" smtClean="0"/>
              <a:t>I </a:t>
            </a:r>
            <a:r>
              <a:rPr lang="en-US" baseline="0" dirty="0" smtClean="0"/>
              <a:t>will be exalted in the earth!”</a:t>
            </a:r>
            <a:endParaRPr lang="en-US" dirty="0"/>
          </a:p>
        </p:txBody>
      </p:sp>
      <p:sp>
        <p:nvSpPr>
          <p:cNvPr id="3" name="Text Placeholder 2"/>
          <p:cNvSpPr>
            <a:spLocks noGrp="1"/>
          </p:cNvSpPr>
          <p:nvPr>
            <p:ph type="subTitle" idx="1"/>
          </p:nvPr>
        </p:nvSpPr>
        <p:spPr/>
        <p:txBody>
          <a:bodyPr anchor="b"/>
          <a:lstStyle/>
          <a:p>
            <a:pPr marL="0" indent="0" algn="ctr">
              <a:buNone/>
            </a:pPr>
            <a:r>
              <a:rPr lang="en-US" dirty="0" smtClean="0"/>
              <a:t>Psalm 46:10 (Amplified)</a:t>
            </a:r>
            <a:endParaRPr lang="en-US" dirty="0"/>
          </a:p>
        </p:txBody>
      </p:sp>
    </p:spTree>
    <p:extLst>
      <p:ext uri="{BB962C8B-B14F-4D97-AF65-F5344CB8AC3E}">
        <p14:creationId xmlns:p14="http://schemas.microsoft.com/office/powerpoint/2010/main" val="86506982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What’s going on here?</a:t>
            </a:r>
            <a:br>
              <a:rPr lang="en-US" dirty="0" smtClean="0"/>
            </a:br>
            <a:r>
              <a:rPr lang="en-US" dirty="0" smtClean="0"/>
              <a:t>What’s God talking about?</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428640471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What’s going on here?</a:t>
            </a:r>
            <a:br>
              <a:rPr lang="en-US" dirty="0" smtClean="0"/>
            </a:br>
            <a:r>
              <a:rPr lang="en-US" dirty="0" smtClean="0"/>
              <a:t>What’s God talking about?</a:t>
            </a:r>
            <a:endParaRPr lang="en-US" dirty="0"/>
          </a:p>
        </p:txBody>
      </p:sp>
      <p:sp>
        <p:nvSpPr>
          <p:cNvPr id="3" name="Text Placeholder 2"/>
          <p:cNvSpPr>
            <a:spLocks noGrp="1"/>
          </p:cNvSpPr>
          <p:nvPr>
            <p:ph idx="1"/>
          </p:nvPr>
        </p:nvSpPr>
        <p:spPr/>
        <p:txBody>
          <a:bodyPr>
            <a:normAutofit/>
          </a:bodyPr>
          <a:lstStyle/>
          <a:p>
            <a:pPr marL="0" indent="0">
              <a:buNone/>
            </a:pPr>
            <a:r>
              <a:rPr lang="en-US" sz="4000" dirty="0" smtClean="0"/>
              <a:t>Psalms 46,</a:t>
            </a:r>
            <a:r>
              <a:rPr lang="en-US" sz="4000" baseline="0" dirty="0" smtClean="0"/>
              <a:t> 47, and 48 seem to be written from the setting of a war-torn land, where God has stepped in and abruptly ended the fighting.</a:t>
            </a:r>
          </a:p>
        </p:txBody>
      </p:sp>
    </p:spTree>
    <p:extLst>
      <p:ext uri="{BB962C8B-B14F-4D97-AF65-F5344CB8AC3E}">
        <p14:creationId xmlns:p14="http://schemas.microsoft.com/office/powerpoint/2010/main" val="341898260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2378074"/>
          </a:xfrm>
        </p:spPr>
        <p:txBody>
          <a:bodyPr>
            <a:normAutofit fontScale="90000"/>
          </a:bodyPr>
          <a:lstStyle/>
          <a:p>
            <a:r>
              <a:rPr lang="en-US" dirty="0" smtClean="0"/>
              <a:t>The</a:t>
            </a:r>
            <a:r>
              <a:rPr lang="en-US" baseline="0" dirty="0" smtClean="0"/>
              <a:t> word “still” is translated from the Hebrew word </a:t>
            </a:r>
            <a:r>
              <a:rPr lang="en-US" i="1" baseline="0" dirty="0" err="1" smtClean="0"/>
              <a:t>rapa</a:t>
            </a:r>
            <a:r>
              <a:rPr lang="en-US" i="0" baseline="0" dirty="0" smtClean="0"/>
              <a:t>, which means “to slacken, let down, or cease”.</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2525001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Speaking of “speaking”</a:t>
            </a:r>
            <a:r>
              <a:rPr lang="is-IS" dirty="0" smtClean="0"/>
              <a:t>…</a:t>
            </a:r>
            <a:endParaRPr lang="en-US" dirty="0"/>
          </a:p>
        </p:txBody>
      </p:sp>
      <p:sp>
        <p:nvSpPr>
          <p:cNvPr id="3" name="Text Placeholder 2"/>
          <p:cNvSpPr>
            <a:spLocks noGrp="1"/>
          </p:cNvSpPr>
          <p:nvPr>
            <p:ph type="subTitle" idx="1"/>
          </p:nvPr>
        </p:nvSpPr>
        <p:spPr>
          <a:xfrm>
            <a:off x="1143000" y="3602038"/>
            <a:ext cx="6858000" cy="2493962"/>
          </a:xfrm>
        </p:spPr>
        <p:txBody>
          <a:bodyPr>
            <a:normAutofit/>
          </a:bodyPr>
          <a:lstStyle/>
          <a:p>
            <a:pPr marL="0" indent="0" algn="ctr">
              <a:buNone/>
            </a:pPr>
            <a:r>
              <a:rPr lang="en-US" dirty="0" smtClean="0"/>
              <a:t>Let’s watch a video about</a:t>
            </a:r>
            <a:r>
              <a:rPr lang="en-US" baseline="0" dirty="0" smtClean="0"/>
              <a:t> public speaking and how profound someone can </a:t>
            </a:r>
            <a:r>
              <a:rPr lang="en-US" i="1" baseline="0" dirty="0" smtClean="0"/>
              <a:t>seem</a:t>
            </a:r>
            <a:r>
              <a:rPr lang="is-IS" i="1" baseline="0" dirty="0" smtClean="0"/>
              <a:t>…</a:t>
            </a:r>
          </a:p>
          <a:p>
            <a:pPr marL="0" indent="0" algn="ctr">
              <a:buNone/>
            </a:pPr>
            <a:r>
              <a:rPr lang="is-IS" baseline="0" dirty="0" smtClean="0"/>
              <a:t>Without </a:t>
            </a:r>
            <a:r>
              <a:rPr lang="is-IS" i="1" baseline="0" dirty="0" smtClean="0"/>
              <a:t>actually </a:t>
            </a:r>
            <a:r>
              <a:rPr lang="is-IS" baseline="0" dirty="0" smtClean="0"/>
              <a:t>being so.</a:t>
            </a:r>
          </a:p>
        </p:txBody>
      </p:sp>
    </p:spTree>
    <p:extLst>
      <p:ext uri="{BB962C8B-B14F-4D97-AF65-F5344CB8AC3E}">
        <p14:creationId xmlns:p14="http://schemas.microsoft.com/office/powerpoint/2010/main" val="190133360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2378074"/>
          </a:xfrm>
        </p:spPr>
        <p:txBody>
          <a:bodyPr>
            <a:normAutofit fontScale="90000"/>
          </a:bodyPr>
          <a:lstStyle/>
          <a:p>
            <a:r>
              <a:rPr lang="en-US" dirty="0" smtClean="0"/>
              <a:t>The</a:t>
            </a:r>
            <a:r>
              <a:rPr lang="en-US" baseline="0" dirty="0" smtClean="0"/>
              <a:t> word “still” is translated from the Hebrew word </a:t>
            </a:r>
            <a:r>
              <a:rPr lang="en-US" i="1" baseline="0" dirty="0" err="1" smtClean="0"/>
              <a:t>rapa</a:t>
            </a:r>
            <a:r>
              <a:rPr lang="en-US" i="0" baseline="0" dirty="0" smtClean="0"/>
              <a:t>, which means “to slacken, let down, or cease”.</a:t>
            </a:r>
            <a:endParaRPr lang="en-US" dirty="0"/>
          </a:p>
        </p:txBody>
      </p:sp>
      <p:sp>
        <p:nvSpPr>
          <p:cNvPr id="3" name="Text Placeholder 2"/>
          <p:cNvSpPr>
            <a:spLocks noGrp="1"/>
          </p:cNvSpPr>
          <p:nvPr>
            <p:ph idx="1"/>
          </p:nvPr>
        </p:nvSpPr>
        <p:spPr/>
        <p:txBody>
          <a:bodyPr anchor="ctr">
            <a:normAutofit/>
          </a:bodyPr>
          <a:lstStyle/>
          <a:p>
            <a:pPr marL="0" indent="0">
              <a:buNone/>
            </a:pPr>
            <a:r>
              <a:rPr lang="en-US" sz="4000" dirty="0" smtClean="0"/>
              <a:t>The connotation here is that of two fighters</a:t>
            </a:r>
            <a:r>
              <a:rPr lang="en-US" sz="4000" baseline="0" dirty="0" smtClean="0"/>
              <a:t> going after each other, until someone else – God, in this case – steps in and stops them.</a:t>
            </a:r>
            <a:endParaRPr lang="en-US" sz="4000" dirty="0"/>
          </a:p>
        </p:txBody>
      </p:sp>
    </p:spTree>
    <p:extLst>
      <p:ext uri="{BB962C8B-B14F-4D97-AF65-F5344CB8AC3E}">
        <p14:creationId xmlns:p14="http://schemas.microsoft.com/office/powerpoint/2010/main" val="413194678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1720452"/>
            <a:ext cx="2949178" cy="3407569"/>
          </a:xfrm>
        </p:spPr>
        <p:txBody>
          <a:bodyPr anchor="ctr">
            <a:noAutofit/>
          </a:bodyPr>
          <a:lstStyle/>
          <a:p>
            <a:pPr algn="ctr"/>
            <a:r>
              <a:rPr lang="en-US" sz="3200" dirty="0"/>
              <a:t>(I won’t point out that this is just like </a:t>
            </a:r>
            <a:r>
              <a:rPr lang="en-US" sz="3200" dirty="0" smtClean="0"/>
              <a:t>in </a:t>
            </a:r>
            <a:r>
              <a:rPr lang="en-US" sz="3200" i="1" dirty="0" smtClean="0"/>
              <a:t>Star Trek, </a:t>
            </a:r>
            <a:r>
              <a:rPr lang="en-US" sz="3200" dirty="0" smtClean="0"/>
              <a:t>the </a:t>
            </a:r>
            <a:r>
              <a:rPr lang="en-US" sz="3200" dirty="0"/>
              <a:t>Vulcan word “</a:t>
            </a:r>
            <a:r>
              <a:rPr lang="en-US" sz="3200" dirty="0" err="1"/>
              <a:t>Kroykah</a:t>
            </a:r>
            <a:r>
              <a:rPr lang="en-US" sz="3200" dirty="0" smtClean="0"/>
              <a:t>” was </a:t>
            </a:r>
            <a:r>
              <a:rPr lang="en-US" sz="3200" dirty="0"/>
              <a:t>used to separate Kirk and Spock </a:t>
            </a:r>
            <a:r>
              <a:rPr lang="en-US" sz="3200" dirty="0" smtClean="0"/>
              <a:t>during </a:t>
            </a:r>
            <a:r>
              <a:rPr lang="en-US" sz="3200" dirty="0"/>
              <a:t>a battle to the death.)</a:t>
            </a:r>
          </a:p>
        </p:txBody>
      </p:sp>
      <p:pic>
        <p:nvPicPr>
          <p:cNvPr id="5" name="Picture Placeholder 4"/>
          <p:cNvPicPr>
            <a:picLocks noGrp="1" noChangeAspect="1"/>
          </p:cNvPicPr>
          <p:nvPr>
            <p:ph idx="1"/>
          </p:nvPr>
        </p:nvPicPr>
        <p:blipFill>
          <a:blip r:embed="rId2"/>
          <a:stretch>
            <a:fillRect/>
          </a:stretch>
        </p:blipFill>
        <p:spPr>
          <a:xfrm>
            <a:off x="3887788" y="1720453"/>
            <a:ext cx="4629150" cy="3407568"/>
          </a:xfrm>
        </p:spPr>
      </p:pic>
    </p:spTree>
    <p:extLst>
      <p:ext uri="{BB962C8B-B14F-4D97-AF65-F5344CB8AC3E}">
        <p14:creationId xmlns:p14="http://schemas.microsoft.com/office/powerpoint/2010/main" val="236535135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844674"/>
          </a:xfrm>
        </p:spPr>
        <p:txBody>
          <a:bodyPr>
            <a:noAutofit/>
          </a:bodyPr>
          <a:lstStyle/>
          <a:p>
            <a:r>
              <a:rPr lang="en-US" dirty="0" smtClean="0"/>
              <a:t>God isn’t just telling the</a:t>
            </a:r>
            <a:r>
              <a:rPr lang="en-US" baseline="0" dirty="0" smtClean="0"/>
              <a:t> reader – telling </a:t>
            </a:r>
            <a:r>
              <a:rPr lang="en-US" i="1" baseline="0" dirty="0" smtClean="0"/>
              <a:t>us</a:t>
            </a:r>
            <a:r>
              <a:rPr lang="en-US" dirty="0" smtClean="0"/>
              <a:t> that we might want to chill out a bit.</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5309595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844674"/>
          </a:xfrm>
        </p:spPr>
        <p:txBody>
          <a:bodyPr>
            <a:noAutofit/>
          </a:bodyPr>
          <a:lstStyle/>
          <a:p>
            <a:r>
              <a:rPr lang="en-US" dirty="0" smtClean="0"/>
              <a:t>God isn’t just telling the</a:t>
            </a:r>
            <a:r>
              <a:rPr lang="en-US" baseline="0" dirty="0" smtClean="0"/>
              <a:t> reader – telling </a:t>
            </a:r>
            <a:r>
              <a:rPr lang="en-US" i="1" baseline="0" dirty="0" smtClean="0"/>
              <a:t>us</a:t>
            </a:r>
            <a:r>
              <a:rPr lang="en-US" dirty="0" smtClean="0"/>
              <a:t> that we might want to chill out a bit.</a:t>
            </a:r>
            <a:endParaRPr lang="en-US" dirty="0"/>
          </a:p>
        </p:txBody>
      </p:sp>
      <p:sp>
        <p:nvSpPr>
          <p:cNvPr id="3" name="Content Placeholder 2"/>
          <p:cNvSpPr>
            <a:spLocks noGrp="1"/>
          </p:cNvSpPr>
          <p:nvPr>
            <p:ph idx="1"/>
          </p:nvPr>
        </p:nvSpPr>
        <p:spPr>
          <a:xfrm>
            <a:off x="628650" y="2895599"/>
            <a:ext cx="7886700" cy="3281363"/>
          </a:xfrm>
        </p:spPr>
        <p:txBody>
          <a:bodyPr/>
          <a:lstStyle/>
          <a:p>
            <a:pPr marL="0" indent="0" algn="ctr">
              <a:buNone/>
            </a:pPr>
            <a:r>
              <a:rPr lang="en-US" dirty="0" smtClean="0"/>
              <a:t>He’s </a:t>
            </a:r>
            <a:r>
              <a:rPr lang="en-US" i="1" dirty="0" smtClean="0"/>
              <a:t>commanding</a:t>
            </a:r>
            <a:r>
              <a:rPr lang="en-US" i="0" u="none" baseline="0" dirty="0" smtClean="0"/>
              <a:t> us,</a:t>
            </a:r>
            <a:br>
              <a:rPr lang="en-US" i="0" u="none" baseline="0" dirty="0" smtClean="0"/>
            </a:br>
            <a:r>
              <a:rPr lang="en-US" i="0" u="none" baseline="0" dirty="0" smtClean="0"/>
              <a:t>demanding that we…</a:t>
            </a:r>
            <a:endParaRPr lang="en-US" dirty="0"/>
          </a:p>
        </p:txBody>
      </p:sp>
    </p:spTree>
    <p:extLst>
      <p:ext uri="{BB962C8B-B14F-4D97-AF65-F5344CB8AC3E}">
        <p14:creationId xmlns:p14="http://schemas.microsoft.com/office/powerpoint/2010/main" val="4535547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t">
            <a:noAutofit/>
          </a:bodyPr>
          <a:lstStyle/>
          <a:p>
            <a:pPr algn="ctr"/>
            <a:r>
              <a:rPr lang="en-US" sz="6000" dirty="0" smtClean="0"/>
              <a:t>STOP.</a:t>
            </a:r>
            <a:r>
              <a:rPr lang="en-US" dirty="0" smtClean="0"/>
              <a:t/>
            </a:r>
            <a:br>
              <a:rPr lang="en-US" dirty="0" smtClean="0"/>
            </a:br>
            <a:endParaRPr lang="en-US" cap="small" dirty="0"/>
          </a:p>
        </p:txBody>
      </p:sp>
    </p:spTree>
    <p:extLst>
      <p:ext uri="{BB962C8B-B14F-4D97-AF65-F5344CB8AC3E}">
        <p14:creationId xmlns:p14="http://schemas.microsoft.com/office/powerpoint/2010/main" val="140797279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t">
            <a:noAutofit/>
          </a:bodyPr>
          <a:lstStyle/>
          <a:p>
            <a:pPr algn="ctr"/>
            <a:r>
              <a:rPr lang="en-US" sz="6000" dirty="0" smtClean="0"/>
              <a:t>STOP.</a:t>
            </a:r>
            <a:r>
              <a:rPr lang="en-US" dirty="0" smtClean="0"/>
              <a:t/>
            </a:r>
            <a:br>
              <a:rPr lang="en-US" dirty="0" smtClean="0"/>
            </a:br>
            <a:r>
              <a:rPr lang="en-US" dirty="0" smtClean="0"/>
              <a:t>Now.</a:t>
            </a:r>
            <a:br>
              <a:rPr lang="en-US" dirty="0" smtClean="0"/>
            </a:br>
            <a:endParaRPr lang="en-US" cap="small" dirty="0"/>
          </a:p>
        </p:txBody>
      </p:sp>
    </p:spTree>
    <p:extLst>
      <p:ext uri="{BB962C8B-B14F-4D97-AF65-F5344CB8AC3E}">
        <p14:creationId xmlns:p14="http://schemas.microsoft.com/office/powerpoint/2010/main" val="165199589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t">
            <a:noAutofit/>
          </a:bodyPr>
          <a:lstStyle/>
          <a:p>
            <a:pPr algn="ctr"/>
            <a:r>
              <a:rPr lang="en-US" sz="6000" dirty="0" smtClean="0"/>
              <a:t>STOP.</a:t>
            </a:r>
            <a:r>
              <a:rPr lang="en-US" dirty="0" smtClean="0"/>
              <a:t/>
            </a:r>
            <a:br>
              <a:rPr lang="en-US" dirty="0" smtClean="0"/>
            </a:br>
            <a:r>
              <a:rPr lang="en-US" dirty="0" smtClean="0"/>
              <a:t>Now.</a:t>
            </a:r>
            <a:br>
              <a:rPr lang="en-US" dirty="0" smtClean="0"/>
            </a:br>
            <a:r>
              <a:rPr lang="en-US" dirty="0" smtClean="0"/>
              <a:t>And then, know</a:t>
            </a:r>
            <a:br>
              <a:rPr lang="en-US" dirty="0" smtClean="0"/>
            </a:br>
            <a:endParaRPr lang="en-US" cap="small" dirty="0"/>
          </a:p>
        </p:txBody>
      </p:sp>
    </p:spTree>
    <p:extLst>
      <p:ext uri="{BB962C8B-B14F-4D97-AF65-F5344CB8AC3E}">
        <p14:creationId xmlns:p14="http://schemas.microsoft.com/office/powerpoint/2010/main" val="2192317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t">
            <a:noAutofit/>
          </a:bodyPr>
          <a:lstStyle/>
          <a:p>
            <a:pPr algn="ctr"/>
            <a:r>
              <a:rPr lang="en-US" sz="6000" dirty="0" smtClean="0"/>
              <a:t>STOP.</a:t>
            </a:r>
            <a:r>
              <a:rPr lang="en-US" dirty="0" smtClean="0"/>
              <a:t/>
            </a:r>
            <a:br>
              <a:rPr lang="en-US" dirty="0" smtClean="0"/>
            </a:br>
            <a:r>
              <a:rPr lang="en-US" dirty="0" smtClean="0"/>
              <a:t>Now.</a:t>
            </a:r>
            <a:br>
              <a:rPr lang="en-US" dirty="0" smtClean="0"/>
            </a:br>
            <a:r>
              <a:rPr lang="en-US" dirty="0" smtClean="0"/>
              <a:t>And then, know</a:t>
            </a:r>
            <a:br>
              <a:rPr lang="en-US" dirty="0" smtClean="0"/>
            </a:br>
            <a:r>
              <a:rPr lang="en-US" dirty="0" smtClean="0"/>
              <a:t>Recognize</a:t>
            </a:r>
            <a:br>
              <a:rPr lang="en-US" dirty="0" smtClean="0"/>
            </a:br>
            <a:r>
              <a:rPr lang="en-US" dirty="0" smtClean="0"/>
              <a:t/>
            </a:r>
            <a:br>
              <a:rPr lang="en-US" dirty="0" smtClean="0"/>
            </a:br>
            <a:endParaRPr lang="en-US" cap="small" dirty="0"/>
          </a:p>
        </p:txBody>
      </p:sp>
    </p:spTree>
    <p:extLst>
      <p:ext uri="{BB962C8B-B14F-4D97-AF65-F5344CB8AC3E}">
        <p14:creationId xmlns:p14="http://schemas.microsoft.com/office/powerpoint/2010/main" val="119923359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t">
            <a:noAutofit/>
          </a:bodyPr>
          <a:lstStyle/>
          <a:p>
            <a:pPr algn="ctr"/>
            <a:r>
              <a:rPr lang="en-US" sz="6000" dirty="0" smtClean="0"/>
              <a:t>STOP.</a:t>
            </a:r>
            <a:r>
              <a:rPr lang="en-US" dirty="0" smtClean="0"/>
              <a:t/>
            </a:r>
            <a:br>
              <a:rPr lang="en-US" dirty="0" smtClean="0"/>
            </a:br>
            <a:r>
              <a:rPr lang="en-US" dirty="0" smtClean="0"/>
              <a:t>Now.</a:t>
            </a:r>
            <a:br>
              <a:rPr lang="en-US" dirty="0" smtClean="0"/>
            </a:br>
            <a:r>
              <a:rPr lang="en-US" dirty="0" smtClean="0"/>
              <a:t>And then, know</a:t>
            </a:r>
            <a:br>
              <a:rPr lang="en-US" dirty="0" smtClean="0"/>
            </a:br>
            <a:r>
              <a:rPr lang="en-US" dirty="0" smtClean="0"/>
              <a:t>Recognize</a:t>
            </a:r>
            <a:br>
              <a:rPr lang="en-US" dirty="0" smtClean="0"/>
            </a:br>
            <a:r>
              <a:rPr lang="en-US" dirty="0" smtClean="0"/>
              <a:t>Understand</a:t>
            </a:r>
            <a:br>
              <a:rPr lang="en-US" dirty="0" smtClean="0"/>
            </a:br>
            <a:r>
              <a:rPr lang="en-US" dirty="0" smtClean="0"/>
              <a:t/>
            </a:r>
            <a:br>
              <a:rPr lang="en-US" dirty="0" smtClean="0"/>
            </a:br>
            <a:endParaRPr lang="en-US" cap="small" dirty="0"/>
          </a:p>
        </p:txBody>
      </p:sp>
    </p:spTree>
    <p:extLst>
      <p:ext uri="{BB962C8B-B14F-4D97-AF65-F5344CB8AC3E}">
        <p14:creationId xmlns:p14="http://schemas.microsoft.com/office/powerpoint/2010/main" val="427574394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t">
            <a:noAutofit/>
          </a:bodyPr>
          <a:lstStyle/>
          <a:p>
            <a:pPr algn="ctr"/>
            <a:r>
              <a:rPr lang="en-US" sz="6000" dirty="0" smtClean="0"/>
              <a:t>STOP.</a:t>
            </a:r>
            <a:r>
              <a:rPr lang="en-US" dirty="0" smtClean="0"/>
              <a:t/>
            </a:r>
            <a:br>
              <a:rPr lang="en-US" dirty="0" smtClean="0"/>
            </a:br>
            <a:r>
              <a:rPr lang="en-US" dirty="0" smtClean="0"/>
              <a:t>Now.</a:t>
            </a:r>
            <a:br>
              <a:rPr lang="en-US" dirty="0" smtClean="0"/>
            </a:br>
            <a:r>
              <a:rPr lang="en-US" dirty="0" smtClean="0"/>
              <a:t>And then, know</a:t>
            </a:r>
            <a:br>
              <a:rPr lang="en-US" dirty="0" smtClean="0"/>
            </a:br>
            <a:r>
              <a:rPr lang="en-US" dirty="0" smtClean="0"/>
              <a:t>Recognize</a:t>
            </a:r>
            <a:br>
              <a:rPr lang="en-US" dirty="0" smtClean="0"/>
            </a:br>
            <a:r>
              <a:rPr lang="en-US" dirty="0" smtClean="0"/>
              <a:t>Understand</a:t>
            </a:r>
            <a:br>
              <a:rPr lang="en-US" dirty="0" smtClean="0"/>
            </a:br>
            <a:r>
              <a:rPr lang="en-US" dirty="0" smtClean="0"/>
              <a:t>Comprehend</a:t>
            </a:r>
            <a:br>
              <a:rPr lang="en-US" dirty="0" smtClean="0"/>
            </a:br>
            <a:r>
              <a:rPr lang="en-US" dirty="0" smtClean="0"/>
              <a:t/>
            </a:r>
            <a:br>
              <a:rPr lang="en-US" dirty="0" smtClean="0"/>
            </a:br>
            <a:endParaRPr lang="en-US" cap="small" dirty="0"/>
          </a:p>
        </p:txBody>
      </p:sp>
    </p:spTree>
    <p:extLst>
      <p:ext uri="{BB962C8B-B14F-4D97-AF65-F5344CB8AC3E}">
        <p14:creationId xmlns:p14="http://schemas.microsoft.com/office/powerpoint/2010/main" val="1188428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849864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t">
            <a:noAutofit/>
          </a:bodyPr>
          <a:lstStyle/>
          <a:p>
            <a:pPr algn="ctr"/>
            <a:r>
              <a:rPr lang="en-US" sz="6000" dirty="0" smtClean="0"/>
              <a:t>STOP.</a:t>
            </a:r>
            <a:r>
              <a:rPr lang="en-US" dirty="0" smtClean="0"/>
              <a:t/>
            </a:r>
            <a:br>
              <a:rPr lang="en-US" dirty="0" smtClean="0"/>
            </a:br>
            <a:r>
              <a:rPr lang="en-US" dirty="0" smtClean="0"/>
              <a:t>Now.</a:t>
            </a:r>
            <a:br>
              <a:rPr lang="en-US" dirty="0" smtClean="0"/>
            </a:br>
            <a:r>
              <a:rPr lang="en-US" dirty="0" smtClean="0"/>
              <a:t>And then, know</a:t>
            </a:r>
            <a:br>
              <a:rPr lang="en-US" dirty="0" smtClean="0"/>
            </a:br>
            <a:r>
              <a:rPr lang="en-US" dirty="0" smtClean="0"/>
              <a:t>Recognize</a:t>
            </a:r>
            <a:br>
              <a:rPr lang="en-US" dirty="0" smtClean="0"/>
            </a:br>
            <a:r>
              <a:rPr lang="en-US" dirty="0" smtClean="0"/>
              <a:t>Understand</a:t>
            </a:r>
            <a:br>
              <a:rPr lang="en-US" dirty="0" smtClean="0"/>
            </a:br>
            <a:r>
              <a:rPr lang="en-US" dirty="0" smtClean="0"/>
              <a:t>Comprehend</a:t>
            </a:r>
            <a:br>
              <a:rPr lang="en-US" dirty="0" smtClean="0"/>
            </a:br>
            <a:r>
              <a:rPr lang="en-US" dirty="0" smtClean="0"/>
              <a:t>Realize</a:t>
            </a:r>
            <a:br>
              <a:rPr lang="en-US" dirty="0" smtClean="0"/>
            </a:br>
            <a:endParaRPr lang="en-US" cap="small" dirty="0"/>
          </a:p>
        </p:txBody>
      </p:sp>
    </p:spTree>
    <p:extLst>
      <p:ext uri="{BB962C8B-B14F-4D97-AF65-F5344CB8AC3E}">
        <p14:creationId xmlns:p14="http://schemas.microsoft.com/office/powerpoint/2010/main" val="57280996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t">
            <a:noAutofit/>
          </a:bodyPr>
          <a:lstStyle/>
          <a:p>
            <a:pPr algn="ctr"/>
            <a:r>
              <a:rPr lang="en-US" sz="6000" dirty="0" smtClean="0"/>
              <a:t>STOP.</a:t>
            </a:r>
            <a:r>
              <a:rPr lang="en-US" dirty="0" smtClean="0"/>
              <a:t/>
            </a:r>
            <a:br>
              <a:rPr lang="en-US" dirty="0" smtClean="0"/>
            </a:br>
            <a:r>
              <a:rPr lang="en-US" dirty="0" smtClean="0"/>
              <a:t>Now.</a:t>
            </a:r>
            <a:br>
              <a:rPr lang="en-US" dirty="0" smtClean="0"/>
            </a:br>
            <a:r>
              <a:rPr lang="en-US" dirty="0" smtClean="0"/>
              <a:t>And then, know</a:t>
            </a:r>
            <a:br>
              <a:rPr lang="en-US" dirty="0" smtClean="0"/>
            </a:br>
            <a:r>
              <a:rPr lang="en-US" dirty="0" smtClean="0"/>
              <a:t>Recognize</a:t>
            </a:r>
            <a:br>
              <a:rPr lang="en-US" dirty="0" smtClean="0"/>
            </a:br>
            <a:r>
              <a:rPr lang="en-US" dirty="0" smtClean="0"/>
              <a:t>Understand</a:t>
            </a:r>
            <a:br>
              <a:rPr lang="en-US" dirty="0" smtClean="0"/>
            </a:br>
            <a:r>
              <a:rPr lang="en-US" dirty="0" smtClean="0"/>
              <a:t>Comprehend</a:t>
            </a:r>
            <a:br>
              <a:rPr lang="en-US" dirty="0" smtClean="0"/>
            </a:br>
            <a:r>
              <a:rPr lang="en-US" dirty="0" smtClean="0"/>
              <a:t>Realize</a:t>
            </a:r>
            <a:br>
              <a:rPr lang="en-US" dirty="0" smtClean="0"/>
            </a:br>
            <a:r>
              <a:rPr lang="en-US" i="1" cap="small" dirty="0" smtClean="0"/>
              <a:t>Get it through our heads</a:t>
            </a:r>
            <a:endParaRPr lang="en-US" cap="small" dirty="0"/>
          </a:p>
        </p:txBody>
      </p:sp>
    </p:spTree>
    <p:extLst>
      <p:ext uri="{BB962C8B-B14F-4D97-AF65-F5344CB8AC3E}">
        <p14:creationId xmlns:p14="http://schemas.microsoft.com/office/powerpoint/2010/main" val="284980021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That </a:t>
            </a:r>
            <a:r>
              <a:rPr lang="en-US" dirty="0" smtClean="0">
                <a:solidFill>
                  <a:schemeClr val="bg1"/>
                </a:solidFill>
              </a:rPr>
              <a:t>HE is GOD.</a:t>
            </a:r>
            <a:endParaRPr lang="en-US" dirty="0">
              <a:solidFill>
                <a:schemeClr val="bg1"/>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0174106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That HE </a:t>
            </a:r>
            <a:r>
              <a:rPr lang="en-US" dirty="0" smtClean="0">
                <a:solidFill>
                  <a:schemeClr val="bg1"/>
                </a:solidFill>
              </a:rPr>
              <a:t>is GOD.</a:t>
            </a:r>
            <a:endParaRPr lang="en-US" dirty="0">
              <a:solidFill>
                <a:schemeClr val="bg1"/>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2556587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That HE is </a:t>
            </a:r>
            <a:r>
              <a:rPr lang="en-US" dirty="0" smtClean="0">
                <a:solidFill>
                  <a:schemeClr val="bg1"/>
                </a:solidFill>
              </a:rPr>
              <a:t>GOD.</a:t>
            </a:r>
            <a:endParaRPr lang="en-US" dirty="0">
              <a:solidFill>
                <a:schemeClr val="bg1"/>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7019671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That HE is GOD.</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5224781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2408238"/>
            <a:ext cx="7162800" cy="2387600"/>
          </a:xfrm>
        </p:spPr>
        <p:txBody>
          <a:bodyPr>
            <a:noAutofit/>
          </a:bodyPr>
          <a:lstStyle/>
          <a:p>
            <a:r>
              <a:rPr lang="en-US" sz="4400" dirty="0" smtClean="0"/>
              <a:t>We should lay down our arms</a:t>
            </a:r>
            <a:br>
              <a:rPr lang="en-US" sz="4400" dirty="0" smtClean="0"/>
            </a:br>
            <a:endParaRPr lang="en-US" sz="4400" dirty="0"/>
          </a:p>
        </p:txBody>
      </p:sp>
    </p:spTree>
    <p:extLst>
      <p:ext uri="{BB962C8B-B14F-4D97-AF65-F5344CB8AC3E}">
        <p14:creationId xmlns:p14="http://schemas.microsoft.com/office/powerpoint/2010/main" val="235036317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2408238"/>
            <a:ext cx="7162800" cy="2387600"/>
          </a:xfrm>
        </p:spPr>
        <p:txBody>
          <a:bodyPr>
            <a:noAutofit/>
          </a:bodyPr>
          <a:lstStyle/>
          <a:p>
            <a:r>
              <a:rPr lang="en-US" sz="4400" dirty="0" smtClean="0"/>
              <a:t>We should lay down our arms</a:t>
            </a:r>
            <a:br>
              <a:rPr lang="en-US" sz="4400" dirty="0" smtClean="0"/>
            </a:br>
            <a:r>
              <a:rPr lang="en-US" sz="4400" dirty="0" smtClean="0"/>
              <a:t>Drop our weapons</a:t>
            </a:r>
            <a:br>
              <a:rPr lang="en-US" sz="4400" dirty="0" smtClean="0"/>
            </a:br>
            <a:endParaRPr lang="en-US" sz="4400" dirty="0"/>
          </a:p>
        </p:txBody>
      </p:sp>
    </p:spTree>
    <p:extLst>
      <p:ext uri="{BB962C8B-B14F-4D97-AF65-F5344CB8AC3E}">
        <p14:creationId xmlns:p14="http://schemas.microsoft.com/office/powerpoint/2010/main" val="49384712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2408238"/>
            <a:ext cx="7162800" cy="2387600"/>
          </a:xfrm>
        </p:spPr>
        <p:txBody>
          <a:bodyPr>
            <a:noAutofit/>
          </a:bodyPr>
          <a:lstStyle/>
          <a:p>
            <a:r>
              <a:rPr lang="en-US" sz="4400" dirty="0" smtClean="0"/>
              <a:t>We should lay down our arms</a:t>
            </a:r>
            <a:br>
              <a:rPr lang="en-US" sz="4400" dirty="0" smtClean="0"/>
            </a:br>
            <a:r>
              <a:rPr lang="en-US" sz="4400" dirty="0" smtClean="0"/>
              <a:t>Drop our weapons</a:t>
            </a:r>
            <a:br>
              <a:rPr lang="en-US" sz="4400" dirty="0" smtClean="0"/>
            </a:br>
            <a:r>
              <a:rPr lang="en-US" sz="4400" dirty="0" smtClean="0"/>
              <a:t>And come out </a:t>
            </a:r>
            <a:br>
              <a:rPr lang="en-US" sz="4400" dirty="0" smtClean="0"/>
            </a:br>
            <a:r>
              <a:rPr lang="en-US" sz="4400" dirty="0" smtClean="0"/>
              <a:t>with our hands up.</a:t>
            </a:r>
            <a:endParaRPr lang="en-US" sz="4400" dirty="0"/>
          </a:p>
        </p:txBody>
      </p:sp>
    </p:spTree>
    <p:extLst>
      <p:ext uri="{BB962C8B-B14F-4D97-AF65-F5344CB8AC3E}">
        <p14:creationId xmlns:p14="http://schemas.microsoft.com/office/powerpoint/2010/main" val="366081789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4"/>
          <p:cNvSpPr>
            <a:spLocks noGrp="1" noChangeArrowheads="1"/>
          </p:cNvSpPr>
          <p:nvPr>
            <p:ph type="ctrTitle"/>
          </p:nvPr>
        </p:nvSpPr>
        <p:spPr/>
        <p:txBody>
          <a:bodyPr rtlCol="0">
            <a:normAutofit/>
          </a:bodyPr>
          <a:lstStyle/>
          <a:p>
            <a:pPr eaLnBrk="1" fontAlgn="auto" hangingPunct="1">
              <a:spcAft>
                <a:spcPts val="0"/>
              </a:spcAft>
              <a:defRPr/>
            </a:pPr>
            <a:r>
              <a:rPr lang="ja-JP" altLang="en-US" dirty="0">
                <a:latin typeface="Arial"/>
                <a:ea typeface="+mj-ea"/>
                <a:cs typeface="+mj-cs"/>
              </a:rPr>
              <a:t>“</a:t>
            </a:r>
            <a:r>
              <a:rPr lang="en-US" dirty="0">
                <a:ea typeface="+mj-ea"/>
                <a:cs typeface="+mj-cs"/>
              </a:rPr>
              <a:t>But the LORD is in His holy temple. Let all the earth be silent before Him.</a:t>
            </a:r>
            <a:r>
              <a:rPr lang="ja-JP" altLang="en-US" dirty="0">
                <a:latin typeface="Arial"/>
                <a:ea typeface="+mj-ea"/>
                <a:cs typeface="+mj-cs"/>
              </a:rPr>
              <a:t>”</a:t>
            </a:r>
            <a:endParaRPr lang="en-US" dirty="0">
              <a:ea typeface="+mj-ea"/>
              <a:cs typeface="+mj-cs"/>
            </a:endParaRPr>
          </a:p>
        </p:txBody>
      </p:sp>
      <p:sp>
        <p:nvSpPr>
          <p:cNvPr id="39938" name="Rectangle 5"/>
          <p:cNvSpPr>
            <a:spLocks noGrp="1" noChangeArrowheads="1"/>
          </p:cNvSpPr>
          <p:nvPr>
            <p:ph type="subTitle" idx="1"/>
          </p:nvPr>
        </p:nvSpPr>
        <p:spPr>
          <a:xfrm>
            <a:off x="1371600" y="4343400"/>
            <a:ext cx="6400800" cy="1295400"/>
          </a:xfrm>
        </p:spPr>
        <p:txBody>
          <a:bodyPr/>
          <a:lstStyle/>
          <a:p>
            <a:pPr eaLnBrk="1" hangingPunct="1">
              <a:defRPr/>
            </a:pPr>
            <a:r>
              <a:rPr lang="en-US" dirty="0">
                <a:latin typeface="Corbel" charset="0"/>
              </a:rPr>
              <a:t>Habakkuk 2:20 (NIV)</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It’s funny, isn’t it?</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6700669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Grp="1" noChangeArrowheads="1"/>
          </p:cNvSpPr>
          <p:nvPr>
            <p:ph type="ctrTitle"/>
          </p:nvPr>
        </p:nvSpPr>
        <p:spPr>
          <a:xfrm>
            <a:off x="1143000" y="1122362"/>
            <a:ext cx="6858000" cy="3221037"/>
          </a:xfrm>
        </p:spPr>
        <p:txBody>
          <a:bodyPr rtlCol="0">
            <a:noAutofit/>
          </a:bodyPr>
          <a:lstStyle/>
          <a:p>
            <a:pPr eaLnBrk="1" fontAlgn="auto" hangingPunct="1">
              <a:spcAft>
                <a:spcPts val="0"/>
              </a:spcAft>
              <a:defRPr/>
            </a:pPr>
            <a:r>
              <a:rPr lang="ja-JP" altLang="en-US" sz="4000" dirty="0">
                <a:latin typeface="Arial"/>
                <a:ea typeface="+mj-ea"/>
                <a:cs typeface="+mj-cs"/>
              </a:rPr>
              <a:t>“</a:t>
            </a:r>
            <a:r>
              <a:rPr lang="en-US" sz="4000" dirty="0">
                <a:ea typeface="+mj-ea"/>
                <a:cs typeface="+mj-cs"/>
              </a:rPr>
              <a:t>The eyes of the arrogant man will be humbled and the pride of men brought low; the LORD alone will be exalted in that day.</a:t>
            </a:r>
            <a:r>
              <a:rPr lang="ja-JP" altLang="en-US" sz="4000" dirty="0">
                <a:latin typeface="Arial"/>
                <a:ea typeface="+mj-ea"/>
                <a:cs typeface="+mj-cs"/>
              </a:rPr>
              <a:t>”</a:t>
            </a:r>
            <a:endParaRPr lang="en-US" sz="4000" dirty="0">
              <a:ea typeface="+mj-ea"/>
              <a:cs typeface="+mj-cs"/>
            </a:endParaRPr>
          </a:p>
        </p:txBody>
      </p:sp>
      <p:sp>
        <p:nvSpPr>
          <p:cNvPr id="40962" name="Rectangle 5"/>
          <p:cNvSpPr>
            <a:spLocks noGrp="1" noChangeArrowheads="1"/>
          </p:cNvSpPr>
          <p:nvPr>
            <p:ph type="subTitle" idx="1"/>
          </p:nvPr>
        </p:nvSpPr>
        <p:spPr>
          <a:xfrm>
            <a:off x="1371600" y="4495800"/>
            <a:ext cx="6400800" cy="1143000"/>
          </a:xfrm>
        </p:spPr>
        <p:txBody>
          <a:bodyPr/>
          <a:lstStyle/>
          <a:p>
            <a:pPr eaLnBrk="1" hangingPunct="1">
              <a:defRPr/>
            </a:pPr>
            <a:r>
              <a:rPr lang="en-US" dirty="0">
                <a:latin typeface="Corbel" charset="0"/>
              </a:rPr>
              <a:t>Isaiah 2:11 (NIV)</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Rectangle 4"/>
          <p:cNvSpPr>
            <a:spLocks noGrp="1" noChangeArrowheads="1"/>
          </p:cNvSpPr>
          <p:nvPr>
            <p:ph type="ctrTitle"/>
          </p:nvPr>
        </p:nvSpPr>
        <p:spPr/>
        <p:txBody>
          <a:bodyPr rtlCol="0">
            <a:normAutofit fontScale="90000"/>
          </a:bodyPr>
          <a:lstStyle/>
          <a:p>
            <a:pPr eaLnBrk="1" fontAlgn="auto" hangingPunct="1">
              <a:spcAft>
                <a:spcPts val="0"/>
              </a:spcAft>
              <a:defRPr/>
            </a:pPr>
            <a:r>
              <a:rPr lang="en-US" dirty="0" smtClean="0">
                <a:ea typeface="+mj-ea"/>
                <a:cs typeface="+mj-cs"/>
              </a:rPr>
              <a:t>Keep in mind, He’s not just talking to warriors. </a:t>
            </a:r>
            <a:r>
              <a:rPr lang="en-US" dirty="0" smtClean="0">
                <a:ea typeface="+mj-ea"/>
                <a:cs typeface="+mj-cs"/>
              </a:rPr>
              <a:t/>
            </a:r>
            <a:br>
              <a:rPr lang="en-US" dirty="0" smtClean="0">
                <a:ea typeface="+mj-ea"/>
                <a:cs typeface="+mj-cs"/>
              </a:rPr>
            </a:br>
            <a:r>
              <a:rPr lang="en-US" dirty="0"/>
              <a:t/>
            </a:r>
            <a:br>
              <a:rPr lang="en-US" dirty="0"/>
            </a:br>
            <a:endParaRPr lang="en-US" dirty="0" smtClean="0">
              <a:ea typeface="+mj-ea"/>
              <a:cs typeface="+mj-cs"/>
            </a:endParaRPr>
          </a:p>
        </p:txBody>
      </p:sp>
      <p:sp>
        <p:nvSpPr>
          <p:cNvPr id="2" name="Subtitle 1"/>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Rectangle 4"/>
          <p:cNvSpPr>
            <a:spLocks noGrp="1" noChangeArrowheads="1"/>
          </p:cNvSpPr>
          <p:nvPr>
            <p:ph type="ctrTitle"/>
          </p:nvPr>
        </p:nvSpPr>
        <p:spPr/>
        <p:txBody>
          <a:bodyPr rtlCol="0">
            <a:normAutofit fontScale="90000"/>
          </a:bodyPr>
          <a:lstStyle/>
          <a:p>
            <a:pPr eaLnBrk="1" fontAlgn="auto" hangingPunct="1">
              <a:spcAft>
                <a:spcPts val="0"/>
              </a:spcAft>
              <a:defRPr/>
            </a:pPr>
            <a:r>
              <a:rPr lang="en-US" dirty="0" smtClean="0">
                <a:ea typeface="+mj-ea"/>
                <a:cs typeface="+mj-cs"/>
              </a:rPr>
              <a:t>Keep in mind, He’s not just talking to warriors. </a:t>
            </a:r>
            <a:r>
              <a:rPr lang="en-US" dirty="0" smtClean="0">
                <a:ea typeface="+mj-ea"/>
                <a:cs typeface="+mj-cs"/>
              </a:rPr>
              <a:t/>
            </a:r>
            <a:br>
              <a:rPr lang="en-US" dirty="0" smtClean="0">
                <a:ea typeface="+mj-ea"/>
                <a:cs typeface="+mj-cs"/>
              </a:rPr>
            </a:br>
            <a:r>
              <a:rPr lang="en-US" dirty="0" smtClean="0">
                <a:ea typeface="+mj-ea"/>
                <a:cs typeface="+mj-cs"/>
              </a:rPr>
              <a:t>We </a:t>
            </a:r>
            <a:r>
              <a:rPr lang="en-US" dirty="0" smtClean="0">
                <a:ea typeface="+mj-ea"/>
                <a:cs typeface="+mj-cs"/>
              </a:rPr>
              <a:t>all need </a:t>
            </a:r>
            <a:r>
              <a:rPr lang="en-US" dirty="0">
                <a:ea typeface="+mj-ea"/>
                <a:cs typeface="+mj-cs"/>
              </a:rPr>
              <a:t>to stop striving to </a:t>
            </a:r>
            <a:r>
              <a:rPr lang="en-US" dirty="0" smtClean="0">
                <a:ea typeface="+mj-ea"/>
                <a:cs typeface="+mj-cs"/>
              </a:rPr>
              <a:t>control things.</a:t>
            </a:r>
            <a:endParaRPr lang="en-US" dirty="0">
              <a:ea typeface="+mj-ea"/>
              <a:cs typeface="+mj-cs"/>
            </a:endParaRP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1718662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Rectangle 4"/>
          <p:cNvSpPr>
            <a:spLocks noGrp="1" noChangeArrowheads="1"/>
          </p:cNvSpPr>
          <p:nvPr>
            <p:ph type="ctrTitle"/>
          </p:nvPr>
        </p:nvSpPr>
        <p:spPr/>
        <p:txBody>
          <a:bodyPr rtlCol="0">
            <a:normAutofit fontScale="90000"/>
          </a:bodyPr>
          <a:lstStyle/>
          <a:p>
            <a:pPr eaLnBrk="1" fontAlgn="auto" hangingPunct="1">
              <a:spcAft>
                <a:spcPts val="0"/>
              </a:spcAft>
              <a:defRPr/>
            </a:pPr>
            <a:r>
              <a:rPr lang="en-US" dirty="0" smtClean="0">
                <a:ea typeface="+mj-ea"/>
                <a:cs typeface="+mj-cs"/>
              </a:rPr>
              <a:t>Keep in mind, He’s not just talking to warriors. </a:t>
            </a:r>
            <a:r>
              <a:rPr lang="en-US" dirty="0" smtClean="0">
                <a:ea typeface="+mj-ea"/>
                <a:cs typeface="+mj-cs"/>
              </a:rPr>
              <a:t/>
            </a:r>
            <a:br>
              <a:rPr lang="en-US" dirty="0" smtClean="0">
                <a:ea typeface="+mj-ea"/>
                <a:cs typeface="+mj-cs"/>
              </a:rPr>
            </a:br>
            <a:r>
              <a:rPr lang="en-US" dirty="0" smtClean="0">
                <a:ea typeface="+mj-ea"/>
                <a:cs typeface="+mj-cs"/>
              </a:rPr>
              <a:t>We </a:t>
            </a:r>
            <a:r>
              <a:rPr lang="en-US" dirty="0" smtClean="0">
                <a:ea typeface="+mj-ea"/>
                <a:cs typeface="+mj-cs"/>
              </a:rPr>
              <a:t>all need </a:t>
            </a:r>
            <a:r>
              <a:rPr lang="en-US" dirty="0">
                <a:ea typeface="+mj-ea"/>
                <a:cs typeface="+mj-cs"/>
              </a:rPr>
              <a:t>to stop striving to </a:t>
            </a:r>
            <a:r>
              <a:rPr lang="en-US" dirty="0" smtClean="0">
                <a:ea typeface="+mj-ea"/>
                <a:cs typeface="+mj-cs"/>
              </a:rPr>
              <a:t>control things.</a:t>
            </a:r>
            <a:endParaRPr lang="en-US" dirty="0">
              <a:ea typeface="+mj-ea"/>
              <a:cs typeface="+mj-cs"/>
            </a:endParaRPr>
          </a:p>
        </p:txBody>
      </p:sp>
      <p:sp>
        <p:nvSpPr>
          <p:cNvPr id="88069" name="Rectangle 5"/>
          <p:cNvSpPr>
            <a:spLocks noGrp="1" noChangeArrowheads="1"/>
          </p:cNvSpPr>
          <p:nvPr>
            <p:ph type="subTitle" idx="1"/>
          </p:nvPr>
        </p:nvSpPr>
        <p:spPr>
          <a:extLs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rtlCol="0" anchor="ctr"/>
          <a:lstStyle/>
          <a:p>
            <a:pPr eaLnBrk="1" fontAlgn="auto" hangingPunct="1">
              <a:spcBef>
                <a:spcPct val="0"/>
              </a:spcBef>
              <a:spcAft>
                <a:spcPts val="0"/>
              </a:spcAft>
              <a:buFont typeface="Arial" pitchFamily="34" charset="0"/>
              <a:buNone/>
              <a:defRPr/>
            </a:pPr>
            <a:r>
              <a:rPr lang="en-US" sz="4400" dirty="0" smtClean="0">
                <a:ea typeface="+mn-ea"/>
                <a:cs typeface="+mn-cs"/>
              </a:rPr>
              <a:t>That</a:t>
            </a:r>
            <a:r>
              <a:rPr lang="en-US" sz="4400" dirty="0" smtClean="0">
                <a:latin typeface="Arial"/>
              </a:rPr>
              <a:t>’</a:t>
            </a:r>
            <a:r>
              <a:rPr lang="en-US" sz="4400" dirty="0" smtClean="0">
                <a:ea typeface="+mn-ea"/>
                <a:cs typeface="+mn-cs"/>
              </a:rPr>
              <a:t>s </a:t>
            </a:r>
            <a:r>
              <a:rPr lang="en-US" sz="4400" dirty="0">
                <a:ea typeface="+mn-ea"/>
                <a:cs typeface="+mn-cs"/>
              </a:rPr>
              <a:t>His job</a:t>
            </a:r>
          </a:p>
        </p:txBody>
      </p:sp>
    </p:spTree>
    <p:extLst>
      <p:ext uri="{BB962C8B-B14F-4D97-AF65-F5344CB8AC3E}">
        <p14:creationId xmlns:p14="http://schemas.microsoft.com/office/powerpoint/2010/main" val="408167631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Rectangle 4"/>
          <p:cNvSpPr>
            <a:spLocks noGrp="1" noChangeArrowheads="1"/>
          </p:cNvSpPr>
          <p:nvPr>
            <p:ph type="ctrTitle"/>
          </p:nvPr>
        </p:nvSpPr>
        <p:spPr/>
        <p:txBody>
          <a:bodyPr rtlCol="0">
            <a:normAutofit/>
          </a:bodyPr>
          <a:lstStyle/>
          <a:p>
            <a:pPr eaLnBrk="1" fontAlgn="auto" hangingPunct="1">
              <a:spcAft>
                <a:spcPts val="0"/>
              </a:spcAft>
              <a:defRPr/>
            </a:pPr>
            <a:r>
              <a:rPr lang="en-US" dirty="0" smtClean="0">
                <a:ea typeface="+mj-ea"/>
                <a:cs typeface="+mj-cs"/>
              </a:rPr>
              <a:t>And honestly? It’s not a matter of, “God is in control, if we let Him</a:t>
            </a:r>
            <a:r>
              <a:rPr lang="en-US" baseline="0" dirty="0" smtClean="0">
                <a:ea typeface="+mj-ea"/>
                <a:cs typeface="+mj-cs"/>
              </a:rPr>
              <a:t> be.”</a:t>
            </a:r>
            <a:endParaRPr lang="en-US" dirty="0">
              <a:ea typeface="+mj-ea"/>
              <a:cs typeface="+mj-cs"/>
            </a:endParaRP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337334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Rectangle 4"/>
          <p:cNvSpPr>
            <a:spLocks noGrp="1" noChangeArrowheads="1"/>
          </p:cNvSpPr>
          <p:nvPr>
            <p:ph type="ctrTitle"/>
          </p:nvPr>
        </p:nvSpPr>
        <p:spPr/>
        <p:txBody>
          <a:bodyPr rtlCol="0">
            <a:normAutofit/>
          </a:bodyPr>
          <a:lstStyle/>
          <a:p>
            <a:pPr eaLnBrk="1" fontAlgn="auto" hangingPunct="1">
              <a:spcAft>
                <a:spcPts val="0"/>
              </a:spcAft>
              <a:defRPr/>
            </a:pPr>
            <a:r>
              <a:rPr lang="en-US" dirty="0" smtClean="0">
                <a:ea typeface="+mj-ea"/>
                <a:cs typeface="+mj-cs"/>
              </a:rPr>
              <a:t>And honestly? It’s not a matter of, “God is in control, if we let Him</a:t>
            </a:r>
            <a:r>
              <a:rPr lang="en-US" baseline="0" dirty="0" smtClean="0">
                <a:ea typeface="+mj-ea"/>
                <a:cs typeface="+mj-cs"/>
              </a:rPr>
              <a:t> be.”</a:t>
            </a:r>
            <a:endParaRPr lang="en-US" dirty="0">
              <a:ea typeface="+mj-ea"/>
              <a:cs typeface="+mj-cs"/>
            </a:endParaRPr>
          </a:p>
        </p:txBody>
      </p:sp>
      <p:sp>
        <p:nvSpPr>
          <p:cNvPr id="88069" name="Rectangle 5"/>
          <p:cNvSpPr>
            <a:spLocks noGrp="1" noChangeArrowheads="1"/>
          </p:cNvSpPr>
          <p:nvPr>
            <p:ph type="subTitle" idx="1"/>
          </p:nvPr>
        </p:nvSpPr>
        <p:spPr>
          <a:extLs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rtlCol="0" anchor="ctr"/>
          <a:lstStyle/>
          <a:p>
            <a:pPr eaLnBrk="1" fontAlgn="auto" hangingPunct="1">
              <a:spcBef>
                <a:spcPct val="0"/>
              </a:spcBef>
              <a:spcAft>
                <a:spcPts val="0"/>
              </a:spcAft>
              <a:buFont typeface="Arial" pitchFamily="34" charset="0"/>
              <a:buNone/>
              <a:defRPr/>
            </a:pPr>
            <a:r>
              <a:rPr lang="en-US" sz="4400" dirty="0" smtClean="0">
                <a:ea typeface="+mn-ea"/>
                <a:cs typeface="+mn-cs"/>
              </a:rPr>
              <a:t>There is no “if”.</a:t>
            </a:r>
            <a:endParaRPr lang="en-US" sz="4400" dirty="0">
              <a:ea typeface="+mn-ea"/>
              <a:cs typeface="+mn-cs"/>
            </a:endParaRPr>
          </a:p>
        </p:txBody>
      </p:sp>
    </p:spTree>
    <p:extLst>
      <p:ext uri="{BB962C8B-B14F-4D97-AF65-F5344CB8AC3E}">
        <p14:creationId xmlns:p14="http://schemas.microsoft.com/office/powerpoint/2010/main" val="109143632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Grp="1" noChangeArrowheads="1"/>
          </p:cNvSpPr>
          <p:nvPr>
            <p:ph type="ctrTitle"/>
          </p:nvPr>
        </p:nvSpPr>
        <p:spPr/>
        <p:txBody>
          <a:bodyPr rtlCol="0">
            <a:normAutofit/>
          </a:bodyPr>
          <a:lstStyle/>
          <a:p>
            <a:pPr eaLnBrk="1" fontAlgn="auto" hangingPunct="1">
              <a:spcAft>
                <a:spcPts val="0"/>
              </a:spcAft>
              <a:defRPr/>
            </a:pPr>
            <a:r>
              <a:rPr lang="en-US" dirty="0">
                <a:ea typeface="+mj-ea"/>
                <a:cs typeface="+mj-cs"/>
              </a:rPr>
              <a:t>God is in control.</a:t>
            </a:r>
            <a:br>
              <a:rPr lang="en-US" dirty="0">
                <a:ea typeface="+mj-ea"/>
                <a:cs typeface="+mj-cs"/>
              </a:rPr>
            </a:br>
            <a:endParaRPr lang="en-US" dirty="0">
              <a:ea typeface="+mj-ea"/>
              <a:cs typeface="+mj-cs"/>
            </a:endParaRPr>
          </a:p>
        </p:txBody>
      </p:sp>
      <p:sp>
        <p:nvSpPr>
          <p:cNvPr id="2" name="Subtitle 1"/>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Grp="1" noChangeArrowheads="1"/>
          </p:cNvSpPr>
          <p:nvPr>
            <p:ph type="ctrTitle"/>
          </p:nvPr>
        </p:nvSpPr>
        <p:spPr/>
        <p:txBody>
          <a:bodyPr rtlCol="0">
            <a:normAutofit/>
          </a:bodyPr>
          <a:lstStyle/>
          <a:p>
            <a:pPr eaLnBrk="1" fontAlgn="auto" hangingPunct="1">
              <a:spcAft>
                <a:spcPts val="0"/>
              </a:spcAft>
              <a:defRPr/>
            </a:pPr>
            <a:r>
              <a:rPr lang="en-US" dirty="0">
                <a:ea typeface="+mj-ea"/>
                <a:cs typeface="+mj-cs"/>
              </a:rPr>
              <a:t>God is in control.</a:t>
            </a:r>
            <a:br>
              <a:rPr lang="en-US" dirty="0">
                <a:ea typeface="+mj-ea"/>
                <a:cs typeface="+mj-cs"/>
              </a:rPr>
            </a:br>
            <a:r>
              <a:rPr lang="en-US" dirty="0">
                <a:ea typeface="+mj-ea"/>
                <a:cs typeface="+mj-cs"/>
              </a:rPr>
              <a:t>Period.</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3199201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Grp="1" noChangeArrowheads="1"/>
          </p:cNvSpPr>
          <p:nvPr>
            <p:ph type="ctrTitle"/>
          </p:nvPr>
        </p:nvSpPr>
        <p:spPr/>
        <p:txBody>
          <a:bodyPr rtlCol="0">
            <a:normAutofit/>
          </a:bodyPr>
          <a:lstStyle/>
          <a:p>
            <a:pPr eaLnBrk="1" fontAlgn="auto" hangingPunct="1">
              <a:spcAft>
                <a:spcPts val="0"/>
              </a:spcAft>
              <a:defRPr/>
            </a:pPr>
            <a:r>
              <a:rPr lang="en-US" dirty="0">
                <a:ea typeface="+mj-ea"/>
                <a:cs typeface="+mj-cs"/>
              </a:rPr>
              <a:t>God is in control.</a:t>
            </a:r>
            <a:br>
              <a:rPr lang="en-US" dirty="0">
                <a:ea typeface="+mj-ea"/>
                <a:cs typeface="+mj-cs"/>
              </a:rPr>
            </a:br>
            <a:r>
              <a:rPr lang="en-US" dirty="0">
                <a:ea typeface="+mj-ea"/>
                <a:cs typeface="+mj-cs"/>
              </a:rPr>
              <a:t>Period.</a:t>
            </a:r>
          </a:p>
        </p:txBody>
      </p:sp>
      <p:sp>
        <p:nvSpPr>
          <p:cNvPr id="44034" name="Rectangle 5"/>
          <p:cNvSpPr>
            <a:spLocks noGrp="1" noChangeArrowheads="1"/>
          </p:cNvSpPr>
          <p:nvPr>
            <p:ph type="subTitle" idx="1"/>
          </p:nvPr>
        </p:nvSpPr>
        <p:spPr/>
        <p:txBody>
          <a:bodyPr/>
          <a:lstStyle/>
          <a:p>
            <a:pPr eaLnBrk="1" hangingPunct="1">
              <a:defRPr/>
            </a:pPr>
            <a:r>
              <a:rPr lang="en-US" dirty="0" smtClean="0">
                <a:latin typeface="Corbel" charset="0"/>
              </a:rPr>
              <a:t>He’s just</a:t>
            </a:r>
            <a:r>
              <a:rPr lang="en-US" baseline="0" dirty="0" smtClean="0">
                <a:latin typeface="Corbel" charset="0"/>
              </a:rPr>
              <a:t> asking </a:t>
            </a:r>
            <a:r>
              <a:rPr lang="en-US" i="1" baseline="0" dirty="0" smtClean="0">
                <a:latin typeface="Corbel" charset="0"/>
              </a:rPr>
              <a:t>us</a:t>
            </a:r>
            <a:r>
              <a:rPr lang="en-US" baseline="0" dirty="0" smtClean="0">
                <a:latin typeface="Corbel" charset="0"/>
              </a:rPr>
              <a:t> to</a:t>
            </a:r>
            <a:r>
              <a:rPr lang="en-US" dirty="0" smtClean="0">
                <a:latin typeface="Corbel" charset="0"/>
              </a:rPr>
              <a:t> acknowledge </a:t>
            </a:r>
            <a:r>
              <a:rPr lang="en-US" dirty="0">
                <a:latin typeface="Corbel" charset="0"/>
              </a:rPr>
              <a:t>that sometimes</a:t>
            </a:r>
            <a:r>
              <a:rPr lang="en-US" dirty="0" smtClean="0">
                <a:latin typeface="Corbel" charset="0"/>
              </a:rPr>
              <a:t>.</a:t>
            </a:r>
            <a:endParaRPr lang="en-US" dirty="0">
              <a:latin typeface="Corbel" charset="0"/>
            </a:endParaRPr>
          </a:p>
        </p:txBody>
      </p:sp>
    </p:spTree>
    <p:extLst>
      <p:ext uri="{BB962C8B-B14F-4D97-AF65-F5344CB8AC3E}">
        <p14:creationId xmlns:p14="http://schemas.microsoft.com/office/powerpoint/2010/main" val="377375051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Think about that. It’s </a:t>
            </a:r>
            <a:r>
              <a:rPr lang="en-US" i="1" dirty="0" smtClean="0"/>
              <a:t>very</a:t>
            </a:r>
            <a:r>
              <a:rPr lang="en-US" i="0" baseline="0" dirty="0" smtClean="0"/>
              <a:t> good news, isn’t it?</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60918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It’s funny, isn’t it?</a:t>
            </a:r>
            <a:endParaRPr lang="en-US" dirty="0"/>
          </a:p>
        </p:txBody>
      </p:sp>
      <p:sp>
        <p:nvSpPr>
          <p:cNvPr id="3" name="Text Placeholder 2"/>
          <p:cNvSpPr>
            <a:spLocks noGrp="1"/>
          </p:cNvSpPr>
          <p:nvPr>
            <p:ph type="subTitle" idx="1"/>
          </p:nvPr>
        </p:nvSpPr>
        <p:spPr/>
        <p:txBody>
          <a:bodyPr/>
          <a:lstStyle/>
          <a:p>
            <a:pPr marL="0" indent="0" algn="ctr">
              <a:buNone/>
            </a:pPr>
            <a:r>
              <a:rPr lang="en-US" dirty="0" smtClean="0"/>
              <a:t>It’s funny how </a:t>
            </a:r>
            <a:r>
              <a:rPr lang="en-US" dirty="0" smtClean="0"/>
              <a:t>someone </a:t>
            </a:r>
            <a:r>
              <a:rPr lang="en-US" dirty="0" smtClean="0"/>
              <a:t>can talk so much without saying anything.</a:t>
            </a:r>
          </a:p>
        </p:txBody>
      </p:sp>
    </p:spTree>
    <p:extLst>
      <p:ext uri="{BB962C8B-B14F-4D97-AF65-F5344CB8AC3E}">
        <p14:creationId xmlns:p14="http://schemas.microsoft.com/office/powerpoint/2010/main" val="6286134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Think about that. It’s </a:t>
            </a:r>
            <a:r>
              <a:rPr lang="en-US" i="1" dirty="0" smtClean="0"/>
              <a:t>very</a:t>
            </a:r>
            <a:r>
              <a:rPr lang="en-US" i="0" baseline="0" dirty="0" smtClean="0"/>
              <a:t> good news, isn’t it?</a:t>
            </a:r>
          </a:p>
        </p:txBody>
      </p:sp>
      <p:sp>
        <p:nvSpPr>
          <p:cNvPr id="5" name="Subtitle 4"/>
          <p:cNvSpPr>
            <a:spLocks noGrp="1"/>
          </p:cNvSpPr>
          <p:nvPr>
            <p:ph type="subTitle" idx="1"/>
          </p:nvPr>
        </p:nvSpPr>
        <p:spPr/>
        <p:txBody>
          <a:bodyPr/>
          <a:lstStyle/>
          <a:p>
            <a:r>
              <a:rPr lang="en-US" dirty="0" smtClean="0"/>
              <a:t>We don’t have to take care of everything. HE’s got this.</a:t>
            </a:r>
            <a:endParaRPr lang="en-US" dirty="0"/>
          </a:p>
        </p:txBody>
      </p:sp>
    </p:spTree>
    <p:extLst>
      <p:ext uri="{BB962C8B-B14F-4D97-AF65-F5344CB8AC3E}">
        <p14:creationId xmlns:p14="http://schemas.microsoft.com/office/powerpoint/2010/main" val="176646801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normAutofit fontScale="90000"/>
          </a:bodyPr>
          <a:lstStyle/>
          <a:p>
            <a:r>
              <a:rPr lang="en-US" smtClean="0"/>
              <a:t>Think of all the things that occupy our minds most of the time:</a:t>
            </a:r>
            <a:endParaRPr lang="en-US" dirty="0"/>
          </a:p>
        </p:txBody>
      </p:sp>
      <p:sp>
        <p:nvSpPr>
          <p:cNvPr id="6" name="Content Placeholder 5"/>
          <p:cNvSpPr>
            <a:spLocks noGrp="1"/>
          </p:cNvSpPr>
          <p:nvPr>
            <p:ph sz="half" idx="1"/>
          </p:nvPr>
        </p:nvSpPr>
        <p:spPr/>
        <p:txBody>
          <a:bodyPr/>
          <a:lstStyle/>
          <a:p>
            <a:endParaRPr lang="en-US"/>
          </a:p>
        </p:txBody>
      </p:sp>
      <p:sp>
        <p:nvSpPr>
          <p:cNvPr id="7" name="Content Placeholder 6"/>
          <p:cNvSpPr>
            <a:spLocks noGrp="1"/>
          </p:cNvSpPr>
          <p:nvPr>
            <p:ph sz="half" idx="2"/>
          </p:nvPr>
        </p:nvSpPr>
        <p:spPr/>
        <p:txBody>
          <a:bodyPr/>
          <a:lstStyle/>
          <a:p>
            <a:endParaRPr 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normAutofit fontScale="90000"/>
          </a:bodyPr>
          <a:lstStyle/>
          <a:p>
            <a:r>
              <a:rPr lang="en-US" smtClean="0"/>
              <a:t>Think of all the things that occupy our minds most of the time:</a:t>
            </a:r>
            <a:endParaRPr lang="en-US" dirty="0"/>
          </a:p>
        </p:txBody>
      </p:sp>
      <p:sp>
        <p:nvSpPr>
          <p:cNvPr id="21506" name="Rectangle 3"/>
          <p:cNvSpPr>
            <a:spLocks noGrp="1" noChangeArrowheads="1"/>
          </p:cNvSpPr>
          <p:nvPr>
            <p:ph sz="half" idx="1"/>
          </p:nvPr>
        </p:nvSpPr>
        <p:spPr/>
        <p:txBody>
          <a:bodyPr>
            <a:normAutofit fontScale="92500"/>
          </a:bodyPr>
          <a:lstStyle/>
          <a:p>
            <a:r>
              <a:rPr lang="en-US" dirty="0" smtClean="0">
                <a:solidFill>
                  <a:schemeClr val="bg1"/>
                </a:solidFill>
              </a:rPr>
              <a:t>Going to work</a:t>
            </a:r>
          </a:p>
          <a:p>
            <a:r>
              <a:rPr lang="en-US" dirty="0" smtClean="0">
                <a:solidFill>
                  <a:schemeClr val="bg1"/>
                </a:solidFill>
              </a:rPr>
              <a:t>Paying the bills</a:t>
            </a:r>
          </a:p>
          <a:p>
            <a:r>
              <a:rPr lang="en-US" dirty="0" smtClean="0"/>
              <a:t>Taking care of our family</a:t>
            </a:r>
          </a:p>
          <a:p>
            <a:r>
              <a:rPr lang="en-US" dirty="0" smtClean="0">
                <a:solidFill>
                  <a:schemeClr val="bg1"/>
                </a:solidFill>
              </a:rPr>
              <a:t>Watching TV</a:t>
            </a:r>
          </a:p>
        </p:txBody>
      </p:sp>
      <p:sp>
        <p:nvSpPr>
          <p:cNvPr id="2" name="Content Placeholder 1"/>
          <p:cNvSpPr>
            <a:spLocks noGrp="1"/>
          </p:cNvSpPr>
          <p:nvPr>
            <p:ph sz="half" idx="2"/>
          </p:nvPr>
        </p:nvSpPr>
        <p:spPr>
          <a:xfrm>
            <a:off x="4629150" y="1825625"/>
            <a:ext cx="4514850" cy="4351338"/>
          </a:xfrm>
        </p:spPr>
        <p:txBody>
          <a:bodyPr>
            <a:normAutofit fontScale="92500"/>
          </a:bodyPr>
          <a:lstStyle/>
          <a:p>
            <a:r>
              <a:rPr lang="en-US" dirty="0" smtClean="0">
                <a:solidFill>
                  <a:schemeClr val="bg1"/>
                </a:solidFill>
              </a:rPr>
              <a:t>What’s happening in the news</a:t>
            </a:r>
          </a:p>
          <a:p>
            <a:r>
              <a:rPr lang="en-US" dirty="0" smtClean="0">
                <a:solidFill>
                  <a:schemeClr val="bg1"/>
                </a:solidFill>
              </a:rPr>
              <a:t>Playing</a:t>
            </a:r>
          </a:p>
          <a:p>
            <a:r>
              <a:rPr lang="en-US" dirty="0" smtClean="0">
                <a:solidFill>
                  <a:schemeClr val="bg1"/>
                </a:solidFill>
              </a:rPr>
              <a:t>Eating</a:t>
            </a:r>
          </a:p>
          <a:p>
            <a:r>
              <a:rPr lang="en-US" dirty="0" smtClean="0">
                <a:solidFill>
                  <a:schemeClr val="bg1"/>
                </a:solidFill>
              </a:rPr>
              <a:t>Sleeping</a:t>
            </a:r>
            <a:endParaRPr lang="en-US" dirty="0">
              <a:solidFill>
                <a:schemeClr val="bg1"/>
              </a:solidFill>
            </a:endParaRPr>
          </a:p>
        </p:txBody>
      </p:sp>
    </p:spTree>
    <p:extLst>
      <p:ext uri="{BB962C8B-B14F-4D97-AF65-F5344CB8AC3E}">
        <p14:creationId xmlns:p14="http://schemas.microsoft.com/office/powerpoint/2010/main" val="316451563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normAutofit fontScale="90000"/>
          </a:bodyPr>
          <a:lstStyle/>
          <a:p>
            <a:r>
              <a:rPr lang="en-US" smtClean="0"/>
              <a:t>Think of all the things that occupy our minds most of the time:</a:t>
            </a:r>
            <a:endParaRPr lang="en-US" dirty="0"/>
          </a:p>
        </p:txBody>
      </p:sp>
      <p:sp>
        <p:nvSpPr>
          <p:cNvPr id="21506" name="Rectangle 3"/>
          <p:cNvSpPr>
            <a:spLocks noGrp="1" noChangeArrowheads="1"/>
          </p:cNvSpPr>
          <p:nvPr>
            <p:ph sz="half" idx="1"/>
          </p:nvPr>
        </p:nvSpPr>
        <p:spPr/>
        <p:txBody>
          <a:bodyPr>
            <a:normAutofit fontScale="92500"/>
          </a:bodyPr>
          <a:lstStyle/>
          <a:p>
            <a:r>
              <a:rPr lang="en-US" dirty="0" smtClean="0">
                <a:solidFill>
                  <a:schemeClr val="bg1"/>
                </a:solidFill>
              </a:rPr>
              <a:t>Going to work</a:t>
            </a:r>
          </a:p>
          <a:p>
            <a:r>
              <a:rPr lang="en-US" dirty="0" smtClean="0">
                <a:solidFill>
                  <a:schemeClr val="bg1"/>
                </a:solidFill>
              </a:rPr>
              <a:t>Paying the bills</a:t>
            </a:r>
          </a:p>
          <a:p>
            <a:r>
              <a:rPr lang="en-US" dirty="0" smtClean="0"/>
              <a:t>Taking care of our family</a:t>
            </a:r>
          </a:p>
          <a:p>
            <a:r>
              <a:rPr lang="en-US" dirty="0" smtClean="0">
                <a:solidFill>
                  <a:schemeClr val="bg1"/>
                </a:solidFill>
              </a:rPr>
              <a:t>Watching TV</a:t>
            </a:r>
          </a:p>
        </p:txBody>
      </p:sp>
      <p:sp>
        <p:nvSpPr>
          <p:cNvPr id="2" name="Content Placeholder 1"/>
          <p:cNvSpPr>
            <a:spLocks noGrp="1"/>
          </p:cNvSpPr>
          <p:nvPr>
            <p:ph sz="half" idx="2"/>
          </p:nvPr>
        </p:nvSpPr>
        <p:spPr>
          <a:xfrm>
            <a:off x="4629150" y="1825625"/>
            <a:ext cx="4514850" cy="4351338"/>
          </a:xfrm>
        </p:spPr>
        <p:txBody>
          <a:bodyPr>
            <a:normAutofit fontScale="92500"/>
          </a:bodyPr>
          <a:lstStyle/>
          <a:p>
            <a:r>
              <a:rPr lang="en-US" dirty="0" smtClean="0"/>
              <a:t>What’s happening in the news</a:t>
            </a:r>
          </a:p>
          <a:p>
            <a:r>
              <a:rPr lang="en-US" dirty="0" smtClean="0">
                <a:solidFill>
                  <a:schemeClr val="bg1"/>
                </a:solidFill>
              </a:rPr>
              <a:t>Playing</a:t>
            </a:r>
          </a:p>
          <a:p>
            <a:r>
              <a:rPr lang="en-US" dirty="0" smtClean="0">
                <a:solidFill>
                  <a:schemeClr val="bg1"/>
                </a:solidFill>
              </a:rPr>
              <a:t>Eating</a:t>
            </a:r>
          </a:p>
          <a:p>
            <a:r>
              <a:rPr lang="en-US" dirty="0" smtClean="0">
                <a:solidFill>
                  <a:schemeClr val="bg1"/>
                </a:solidFill>
              </a:rPr>
              <a:t>Sleeping</a:t>
            </a:r>
            <a:endParaRPr lang="en-US" dirty="0">
              <a:solidFill>
                <a:schemeClr val="bg1"/>
              </a:solidFill>
            </a:endParaRPr>
          </a:p>
        </p:txBody>
      </p:sp>
    </p:spTree>
    <p:extLst>
      <p:ext uri="{BB962C8B-B14F-4D97-AF65-F5344CB8AC3E}">
        <p14:creationId xmlns:p14="http://schemas.microsoft.com/office/powerpoint/2010/main" val="31814307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normAutofit fontScale="90000"/>
          </a:bodyPr>
          <a:lstStyle/>
          <a:p>
            <a:r>
              <a:rPr lang="en-US" smtClean="0"/>
              <a:t>Think of all the things that occupy our minds most of the time:</a:t>
            </a:r>
            <a:endParaRPr lang="en-US" dirty="0"/>
          </a:p>
        </p:txBody>
      </p:sp>
      <p:sp>
        <p:nvSpPr>
          <p:cNvPr id="21506" name="Rectangle 3"/>
          <p:cNvSpPr>
            <a:spLocks noGrp="1" noChangeArrowheads="1"/>
          </p:cNvSpPr>
          <p:nvPr>
            <p:ph sz="half" idx="1"/>
          </p:nvPr>
        </p:nvSpPr>
        <p:spPr/>
        <p:txBody>
          <a:bodyPr>
            <a:normAutofit fontScale="92500"/>
          </a:bodyPr>
          <a:lstStyle/>
          <a:p>
            <a:r>
              <a:rPr lang="en-US" dirty="0" smtClean="0">
                <a:solidFill>
                  <a:schemeClr val="bg1"/>
                </a:solidFill>
              </a:rPr>
              <a:t>Going to work</a:t>
            </a:r>
          </a:p>
          <a:p>
            <a:r>
              <a:rPr lang="en-US" dirty="0" smtClean="0">
                <a:solidFill>
                  <a:schemeClr val="bg1"/>
                </a:solidFill>
              </a:rPr>
              <a:t>Paying the bills</a:t>
            </a:r>
          </a:p>
          <a:p>
            <a:r>
              <a:rPr lang="en-US" dirty="0" smtClean="0"/>
              <a:t>Taking care of our family</a:t>
            </a:r>
          </a:p>
          <a:p>
            <a:r>
              <a:rPr lang="en-US" dirty="0" smtClean="0">
                <a:solidFill>
                  <a:schemeClr val="bg1"/>
                </a:solidFill>
              </a:rPr>
              <a:t>Watching TV</a:t>
            </a:r>
          </a:p>
        </p:txBody>
      </p:sp>
      <p:sp>
        <p:nvSpPr>
          <p:cNvPr id="2" name="Content Placeholder 1"/>
          <p:cNvSpPr>
            <a:spLocks noGrp="1"/>
          </p:cNvSpPr>
          <p:nvPr>
            <p:ph sz="half" idx="2"/>
          </p:nvPr>
        </p:nvSpPr>
        <p:spPr>
          <a:xfrm>
            <a:off x="4629150" y="1825625"/>
            <a:ext cx="4514850" cy="4351338"/>
          </a:xfrm>
        </p:spPr>
        <p:txBody>
          <a:bodyPr>
            <a:normAutofit fontScale="92500"/>
          </a:bodyPr>
          <a:lstStyle/>
          <a:p>
            <a:r>
              <a:rPr lang="en-US" dirty="0" smtClean="0"/>
              <a:t>What’s happening in the news</a:t>
            </a:r>
          </a:p>
          <a:p>
            <a:r>
              <a:rPr lang="en-US" dirty="0" smtClean="0">
                <a:solidFill>
                  <a:schemeClr val="bg1"/>
                </a:solidFill>
              </a:rPr>
              <a:t>Playing</a:t>
            </a:r>
          </a:p>
          <a:p>
            <a:r>
              <a:rPr lang="en-US" dirty="0" smtClean="0"/>
              <a:t>Eating</a:t>
            </a:r>
          </a:p>
          <a:p>
            <a:r>
              <a:rPr lang="en-US" dirty="0" smtClean="0">
                <a:solidFill>
                  <a:schemeClr val="bg1"/>
                </a:solidFill>
              </a:rPr>
              <a:t>Sleeping</a:t>
            </a:r>
            <a:endParaRPr lang="en-US" dirty="0">
              <a:solidFill>
                <a:schemeClr val="bg1"/>
              </a:solidFill>
            </a:endParaRPr>
          </a:p>
        </p:txBody>
      </p:sp>
    </p:spTree>
    <p:extLst>
      <p:ext uri="{BB962C8B-B14F-4D97-AF65-F5344CB8AC3E}">
        <p14:creationId xmlns:p14="http://schemas.microsoft.com/office/powerpoint/2010/main" val="142754480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normAutofit fontScale="90000"/>
          </a:bodyPr>
          <a:lstStyle/>
          <a:p>
            <a:r>
              <a:rPr lang="en-US" smtClean="0"/>
              <a:t>Think of all the things that occupy our minds most of the time:</a:t>
            </a:r>
            <a:endParaRPr lang="en-US" dirty="0"/>
          </a:p>
        </p:txBody>
      </p:sp>
      <p:sp>
        <p:nvSpPr>
          <p:cNvPr id="21506" name="Rectangle 3"/>
          <p:cNvSpPr>
            <a:spLocks noGrp="1" noChangeArrowheads="1"/>
          </p:cNvSpPr>
          <p:nvPr>
            <p:ph sz="half" idx="1"/>
          </p:nvPr>
        </p:nvSpPr>
        <p:spPr/>
        <p:txBody>
          <a:bodyPr>
            <a:normAutofit fontScale="92500"/>
          </a:bodyPr>
          <a:lstStyle/>
          <a:p>
            <a:r>
              <a:rPr lang="en-US" dirty="0" smtClean="0"/>
              <a:t>Going to work</a:t>
            </a:r>
          </a:p>
          <a:p>
            <a:r>
              <a:rPr lang="en-US" dirty="0" smtClean="0">
                <a:solidFill>
                  <a:schemeClr val="bg1"/>
                </a:solidFill>
              </a:rPr>
              <a:t>Paying the bills</a:t>
            </a:r>
          </a:p>
          <a:p>
            <a:r>
              <a:rPr lang="en-US" dirty="0" smtClean="0"/>
              <a:t>Taking care of our family</a:t>
            </a:r>
          </a:p>
          <a:p>
            <a:r>
              <a:rPr lang="en-US" dirty="0" smtClean="0">
                <a:solidFill>
                  <a:schemeClr val="bg1"/>
                </a:solidFill>
              </a:rPr>
              <a:t>Watching TV</a:t>
            </a:r>
          </a:p>
        </p:txBody>
      </p:sp>
      <p:sp>
        <p:nvSpPr>
          <p:cNvPr id="2" name="Content Placeholder 1"/>
          <p:cNvSpPr>
            <a:spLocks noGrp="1"/>
          </p:cNvSpPr>
          <p:nvPr>
            <p:ph sz="half" idx="2"/>
          </p:nvPr>
        </p:nvSpPr>
        <p:spPr>
          <a:xfrm>
            <a:off x="4629150" y="1825625"/>
            <a:ext cx="4514850" cy="4351338"/>
          </a:xfrm>
        </p:spPr>
        <p:txBody>
          <a:bodyPr>
            <a:normAutofit fontScale="92500"/>
          </a:bodyPr>
          <a:lstStyle/>
          <a:p>
            <a:r>
              <a:rPr lang="en-US" dirty="0" smtClean="0"/>
              <a:t>What’s happening in the news</a:t>
            </a:r>
          </a:p>
          <a:p>
            <a:r>
              <a:rPr lang="en-US" dirty="0" smtClean="0">
                <a:solidFill>
                  <a:schemeClr val="bg1"/>
                </a:solidFill>
              </a:rPr>
              <a:t>Playing</a:t>
            </a:r>
          </a:p>
          <a:p>
            <a:r>
              <a:rPr lang="en-US" dirty="0" smtClean="0"/>
              <a:t>Eating</a:t>
            </a:r>
          </a:p>
          <a:p>
            <a:r>
              <a:rPr lang="en-US" dirty="0" smtClean="0">
                <a:solidFill>
                  <a:schemeClr val="bg1"/>
                </a:solidFill>
              </a:rPr>
              <a:t>Sleeping</a:t>
            </a:r>
            <a:endParaRPr lang="en-US" dirty="0">
              <a:solidFill>
                <a:schemeClr val="bg1"/>
              </a:solidFill>
            </a:endParaRPr>
          </a:p>
        </p:txBody>
      </p:sp>
    </p:spTree>
    <p:extLst>
      <p:ext uri="{BB962C8B-B14F-4D97-AF65-F5344CB8AC3E}">
        <p14:creationId xmlns:p14="http://schemas.microsoft.com/office/powerpoint/2010/main" val="271165406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normAutofit fontScale="90000"/>
          </a:bodyPr>
          <a:lstStyle/>
          <a:p>
            <a:r>
              <a:rPr lang="en-US" smtClean="0"/>
              <a:t>Think of all the things that occupy our minds most of the time:</a:t>
            </a:r>
            <a:endParaRPr lang="en-US" dirty="0"/>
          </a:p>
        </p:txBody>
      </p:sp>
      <p:sp>
        <p:nvSpPr>
          <p:cNvPr id="21506" name="Rectangle 3"/>
          <p:cNvSpPr>
            <a:spLocks noGrp="1" noChangeArrowheads="1"/>
          </p:cNvSpPr>
          <p:nvPr>
            <p:ph sz="half" idx="1"/>
          </p:nvPr>
        </p:nvSpPr>
        <p:spPr/>
        <p:txBody>
          <a:bodyPr>
            <a:normAutofit fontScale="92500"/>
          </a:bodyPr>
          <a:lstStyle/>
          <a:p>
            <a:r>
              <a:rPr lang="en-US" dirty="0" smtClean="0"/>
              <a:t>Going to work</a:t>
            </a:r>
          </a:p>
          <a:p>
            <a:r>
              <a:rPr lang="en-US" dirty="0" smtClean="0">
                <a:solidFill>
                  <a:schemeClr val="bg1"/>
                </a:solidFill>
              </a:rPr>
              <a:t>Paying the bills</a:t>
            </a:r>
          </a:p>
          <a:p>
            <a:r>
              <a:rPr lang="en-US" dirty="0" smtClean="0"/>
              <a:t>Taking care of our family</a:t>
            </a:r>
          </a:p>
          <a:p>
            <a:r>
              <a:rPr lang="en-US" dirty="0" smtClean="0">
                <a:solidFill>
                  <a:schemeClr val="bg1"/>
                </a:solidFill>
              </a:rPr>
              <a:t>Watching TV</a:t>
            </a:r>
          </a:p>
        </p:txBody>
      </p:sp>
      <p:sp>
        <p:nvSpPr>
          <p:cNvPr id="2" name="Content Placeholder 1"/>
          <p:cNvSpPr>
            <a:spLocks noGrp="1"/>
          </p:cNvSpPr>
          <p:nvPr>
            <p:ph sz="half" idx="2"/>
          </p:nvPr>
        </p:nvSpPr>
        <p:spPr>
          <a:xfrm>
            <a:off x="4629150" y="1825625"/>
            <a:ext cx="4514850" cy="4351338"/>
          </a:xfrm>
        </p:spPr>
        <p:txBody>
          <a:bodyPr>
            <a:normAutofit fontScale="92500"/>
          </a:bodyPr>
          <a:lstStyle/>
          <a:p>
            <a:r>
              <a:rPr lang="en-US" dirty="0" smtClean="0"/>
              <a:t>What’s happening in the news</a:t>
            </a:r>
          </a:p>
          <a:p>
            <a:r>
              <a:rPr lang="en-US" dirty="0" smtClean="0"/>
              <a:t>Playing</a:t>
            </a:r>
          </a:p>
          <a:p>
            <a:r>
              <a:rPr lang="en-US" dirty="0" smtClean="0"/>
              <a:t>Eating</a:t>
            </a:r>
          </a:p>
          <a:p>
            <a:r>
              <a:rPr lang="en-US" dirty="0" smtClean="0">
                <a:solidFill>
                  <a:schemeClr val="bg1"/>
                </a:solidFill>
              </a:rPr>
              <a:t>Sleeping</a:t>
            </a:r>
            <a:endParaRPr lang="en-US" dirty="0">
              <a:solidFill>
                <a:schemeClr val="bg1"/>
              </a:solidFill>
            </a:endParaRPr>
          </a:p>
        </p:txBody>
      </p:sp>
    </p:spTree>
    <p:extLst>
      <p:ext uri="{BB962C8B-B14F-4D97-AF65-F5344CB8AC3E}">
        <p14:creationId xmlns:p14="http://schemas.microsoft.com/office/powerpoint/2010/main" val="191109398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normAutofit fontScale="90000"/>
          </a:bodyPr>
          <a:lstStyle/>
          <a:p>
            <a:r>
              <a:rPr lang="en-US" smtClean="0"/>
              <a:t>Think of all the things that occupy our minds most of the time:</a:t>
            </a:r>
            <a:endParaRPr lang="en-US" dirty="0"/>
          </a:p>
        </p:txBody>
      </p:sp>
      <p:sp>
        <p:nvSpPr>
          <p:cNvPr id="21506" name="Rectangle 3"/>
          <p:cNvSpPr>
            <a:spLocks noGrp="1" noChangeArrowheads="1"/>
          </p:cNvSpPr>
          <p:nvPr>
            <p:ph sz="half" idx="1"/>
          </p:nvPr>
        </p:nvSpPr>
        <p:spPr/>
        <p:txBody>
          <a:bodyPr>
            <a:normAutofit fontScale="92500"/>
          </a:bodyPr>
          <a:lstStyle/>
          <a:p>
            <a:r>
              <a:rPr lang="en-US" dirty="0" smtClean="0"/>
              <a:t>Going to work</a:t>
            </a:r>
          </a:p>
          <a:p>
            <a:r>
              <a:rPr lang="en-US" dirty="0" smtClean="0">
                <a:solidFill>
                  <a:schemeClr val="bg1"/>
                </a:solidFill>
              </a:rPr>
              <a:t>Paying the bills</a:t>
            </a:r>
          </a:p>
          <a:p>
            <a:r>
              <a:rPr lang="en-US" dirty="0" smtClean="0"/>
              <a:t>Taking care of our family</a:t>
            </a:r>
          </a:p>
          <a:p>
            <a:r>
              <a:rPr lang="en-US" dirty="0" smtClean="0"/>
              <a:t>Watching TV</a:t>
            </a:r>
          </a:p>
        </p:txBody>
      </p:sp>
      <p:sp>
        <p:nvSpPr>
          <p:cNvPr id="2" name="Content Placeholder 1"/>
          <p:cNvSpPr>
            <a:spLocks noGrp="1"/>
          </p:cNvSpPr>
          <p:nvPr>
            <p:ph sz="half" idx="2"/>
          </p:nvPr>
        </p:nvSpPr>
        <p:spPr>
          <a:xfrm>
            <a:off x="4629150" y="1825625"/>
            <a:ext cx="4514850" cy="4351338"/>
          </a:xfrm>
        </p:spPr>
        <p:txBody>
          <a:bodyPr>
            <a:normAutofit fontScale="92500"/>
          </a:bodyPr>
          <a:lstStyle/>
          <a:p>
            <a:r>
              <a:rPr lang="en-US" dirty="0" smtClean="0"/>
              <a:t>What’s happening in the news</a:t>
            </a:r>
          </a:p>
          <a:p>
            <a:r>
              <a:rPr lang="en-US" dirty="0" smtClean="0"/>
              <a:t>Playing</a:t>
            </a:r>
          </a:p>
          <a:p>
            <a:r>
              <a:rPr lang="en-US" dirty="0" smtClean="0"/>
              <a:t>Eating</a:t>
            </a:r>
          </a:p>
          <a:p>
            <a:r>
              <a:rPr lang="en-US" dirty="0" smtClean="0">
                <a:solidFill>
                  <a:schemeClr val="bg1"/>
                </a:solidFill>
              </a:rPr>
              <a:t>Sleeping</a:t>
            </a:r>
            <a:endParaRPr lang="en-US" dirty="0">
              <a:solidFill>
                <a:schemeClr val="bg1"/>
              </a:solidFill>
            </a:endParaRPr>
          </a:p>
        </p:txBody>
      </p:sp>
    </p:spTree>
    <p:extLst>
      <p:ext uri="{BB962C8B-B14F-4D97-AF65-F5344CB8AC3E}">
        <p14:creationId xmlns:p14="http://schemas.microsoft.com/office/powerpoint/2010/main" val="36801284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normAutofit fontScale="90000"/>
          </a:bodyPr>
          <a:lstStyle/>
          <a:p>
            <a:r>
              <a:rPr lang="en-US" smtClean="0"/>
              <a:t>Think of all the things that occupy our minds most of the time:</a:t>
            </a:r>
            <a:endParaRPr lang="en-US" dirty="0"/>
          </a:p>
        </p:txBody>
      </p:sp>
      <p:sp>
        <p:nvSpPr>
          <p:cNvPr id="21506" name="Rectangle 3"/>
          <p:cNvSpPr>
            <a:spLocks noGrp="1" noChangeArrowheads="1"/>
          </p:cNvSpPr>
          <p:nvPr>
            <p:ph sz="half" idx="1"/>
          </p:nvPr>
        </p:nvSpPr>
        <p:spPr/>
        <p:txBody>
          <a:bodyPr>
            <a:normAutofit fontScale="92500"/>
          </a:bodyPr>
          <a:lstStyle/>
          <a:p>
            <a:r>
              <a:rPr lang="en-US" dirty="0" smtClean="0"/>
              <a:t>Going to work</a:t>
            </a:r>
          </a:p>
          <a:p>
            <a:r>
              <a:rPr lang="en-US" dirty="0" smtClean="0"/>
              <a:t>Paying the bills</a:t>
            </a:r>
          </a:p>
          <a:p>
            <a:r>
              <a:rPr lang="en-US" dirty="0" smtClean="0"/>
              <a:t>Taking care of our family</a:t>
            </a:r>
          </a:p>
          <a:p>
            <a:r>
              <a:rPr lang="en-US" dirty="0" smtClean="0"/>
              <a:t>Watching TV</a:t>
            </a:r>
          </a:p>
        </p:txBody>
      </p:sp>
      <p:sp>
        <p:nvSpPr>
          <p:cNvPr id="2" name="Content Placeholder 1"/>
          <p:cNvSpPr>
            <a:spLocks noGrp="1"/>
          </p:cNvSpPr>
          <p:nvPr>
            <p:ph sz="half" idx="2"/>
          </p:nvPr>
        </p:nvSpPr>
        <p:spPr>
          <a:xfrm>
            <a:off x="4629150" y="1825625"/>
            <a:ext cx="4514850" cy="4351338"/>
          </a:xfrm>
        </p:spPr>
        <p:txBody>
          <a:bodyPr>
            <a:normAutofit fontScale="92500"/>
          </a:bodyPr>
          <a:lstStyle/>
          <a:p>
            <a:r>
              <a:rPr lang="en-US" dirty="0" smtClean="0"/>
              <a:t>What’s happening in the news</a:t>
            </a:r>
          </a:p>
          <a:p>
            <a:r>
              <a:rPr lang="en-US" dirty="0" smtClean="0"/>
              <a:t>Playing</a:t>
            </a:r>
          </a:p>
          <a:p>
            <a:r>
              <a:rPr lang="en-US" dirty="0" smtClean="0"/>
              <a:t>Eating</a:t>
            </a:r>
          </a:p>
          <a:p>
            <a:r>
              <a:rPr lang="en-US" dirty="0" smtClean="0">
                <a:solidFill>
                  <a:schemeClr val="bg1"/>
                </a:solidFill>
              </a:rPr>
              <a:t>Sleeping</a:t>
            </a:r>
            <a:endParaRPr lang="en-US" dirty="0">
              <a:solidFill>
                <a:schemeClr val="bg1"/>
              </a:solidFill>
            </a:endParaRPr>
          </a:p>
        </p:txBody>
      </p:sp>
    </p:spTree>
    <p:extLst>
      <p:ext uri="{BB962C8B-B14F-4D97-AF65-F5344CB8AC3E}">
        <p14:creationId xmlns:p14="http://schemas.microsoft.com/office/powerpoint/2010/main" val="89680354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normAutofit fontScale="90000"/>
          </a:bodyPr>
          <a:lstStyle/>
          <a:p>
            <a:r>
              <a:rPr lang="en-US" smtClean="0"/>
              <a:t>Think of all the things that occupy our minds most of the time:</a:t>
            </a:r>
            <a:endParaRPr lang="en-US" dirty="0"/>
          </a:p>
        </p:txBody>
      </p:sp>
      <p:sp>
        <p:nvSpPr>
          <p:cNvPr id="21506" name="Rectangle 3"/>
          <p:cNvSpPr>
            <a:spLocks noGrp="1" noChangeArrowheads="1"/>
          </p:cNvSpPr>
          <p:nvPr>
            <p:ph sz="half" idx="1"/>
          </p:nvPr>
        </p:nvSpPr>
        <p:spPr/>
        <p:txBody>
          <a:bodyPr>
            <a:normAutofit fontScale="92500"/>
          </a:bodyPr>
          <a:lstStyle/>
          <a:p>
            <a:r>
              <a:rPr lang="en-US" dirty="0" smtClean="0"/>
              <a:t>Going to work</a:t>
            </a:r>
          </a:p>
          <a:p>
            <a:r>
              <a:rPr lang="en-US" dirty="0" smtClean="0"/>
              <a:t>Paying the bills</a:t>
            </a:r>
          </a:p>
          <a:p>
            <a:r>
              <a:rPr lang="en-US" dirty="0" smtClean="0"/>
              <a:t>Taking care of our family</a:t>
            </a:r>
          </a:p>
          <a:p>
            <a:r>
              <a:rPr lang="en-US" dirty="0" smtClean="0"/>
              <a:t>Watching TV</a:t>
            </a:r>
          </a:p>
        </p:txBody>
      </p:sp>
      <p:sp>
        <p:nvSpPr>
          <p:cNvPr id="2" name="Content Placeholder 1"/>
          <p:cNvSpPr>
            <a:spLocks noGrp="1"/>
          </p:cNvSpPr>
          <p:nvPr>
            <p:ph sz="half" idx="2"/>
          </p:nvPr>
        </p:nvSpPr>
        <p:spPr>
          <a:xfrm>
            <a:off x="4629150" y="1825625"/>
            <a:ext cx="4514850" cy="4351338"/>
          </a:xfrm>
        </p:spPr>
        <p:txBody>
          <a:bodyPr>
            <a:normAutofit fontScale="92500"/>
          </a:bodyPr>
          <a:lstStyle/>
          <a:p>
            <a:r>
              <a:rPr lang="en-US" dirty="0" smtClean="0"/>
              <a:t>What’s happening in the news</a:t>
            </a:r>
          </a:p>
          <a:p>
            <a:r>
              <a:rPr lang="en-US" dirty="0" smtClean="0"/>
              <a:t>Playing</a:t>
            </a:r>
          </a:p>
          <a:p>
            <a:r>
              <a:rPr lang="en-US" dirty="0" smtClean="0"/>
              <a:t>Eating</a:t>
            </a:r>
          </a:p>
          <a:p>
            <a:r>
              <a:rPr lang="en-US" dirty="0" smtClean="0"/>
              <a:t>Sleeping</a:t>
            </a:r>
            <a:endParaRPr lang="en-US" dirty="0"/>
          </a:p>
        </p:txBody>
      </p:sp>
    </p:spTree>
    <p:extLst>
      <p:ext uri="{BB962C8B-B14F-4D97-AF65-F5344CB8AC3E}">
        <p14:creationId xmlns:p14="http://schemas.microsoft.com/office/powerpoint/2010/main" val="1513340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Dark">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Dark" id="{E3C7D51A-3ACF-492C-8CD9-209FF8B19B35}" vid="{61537AE4-1B7F-40F5-ADB7-DF9E09EC6A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Dark</Template>
  <TotalTime>936</TotalTime>
  <Words>2293</Words>
  <Application>Microsoft Office PowerPoint</Application>
  <PresentationFormat>On-screen Show (4:3)</PresentationFormat>
  <Paragraphs>307</Paragraphs>
  <Slides>146</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146</vt:i4>
      </vt:variant>
    </vt:vector>
  </HeadingPairs>
  <TitlesOfParts>
    <vt:vector size="153" baseType="lpstr">
      <vt:lpstr>ＭＳ Ｐゴシック</vt:lpstr>
      <vt:lpstr>Arial</vt:lpstr>
      <vt:lpstr>Calibri</vt:lpstr>
      <vt:lpstr>Calibri Light</vt:lpstr>
      <vt:lpstr>Corbel</vt:lpstr>
      <vt:lpstr>ヒラギノ角ゴ Pro W3</vt:lpstr>
      <vt:lpstr>Office Dark</vt:lpstr>
      <vt:lpstr>Breathe: Be Still</vt:lpstr>
      <vt:lpstr>Good morning, everyone</vt:lpstr>
      <vt:lpstr>Good morning, everyone</vt:lpstr>
      <vt:lpstr>Speaking of “speaking”…</vt:lpstr>
      <vt:lpstr>Speaking of “speaking”…</vt:lpstr>
      <vt:lpstr>Speaking of “speaking”…</vt:lpstr>
      <vt:lpstr>PowerPoint Presentation</vt:lpstr>
      <vt:lpstr>It’s funny, isn’t it?</vt:lpstr>
      <vt:lpstr>It’s funny, isn’t it?</vt:lpstr>
      <vt:lpstr>I’m going to try something different today.</vt:lpstr>
      <vt:lpstr>I’m going to try something different today.</vt:lpstr>
      <vt:lpstr>“Be still, and know that I am God…”</vt:lpstr>
      <vt:lpstr>This year’s teaching theme has been “Breathe”</vt:lpstr>
      <vt:lpstr>We’ve spent a lot of time talking about the Breath of God: The Holy Spirit</vt:lpstr>
      <vt:lpstr>We’ve spent a lot of time talking about the Breath of God: The Holy Spirit</vt:lpstr>
      <vt:lpstr>We’ve spent a lot of time talking about the Breath of God: The Holy Spirit</vt:lpstr>
      <vt:lpstr>We’ve spent a lot of time talking about the Breath of God: The Holy Spirit</vt:lpstr>
      <vt:lpstr>We’ve spent a lot of time talking about the Breath of God: The Holy Spirit</vt:lpstr>
      <vt:lpstr>This week,  let’s not talk at all</vt:lpstr>
      <vt:lpstr>This week,  let’s not talk at all</vt:lpstr>
      <vt:lpstr>There are three main times when we focus on our breathing:</vt:lpstr>
      <vt:lpstr>There are three main times when we focus on our breathing:</vt:lpstr>
      <vt:lpstr>There are three main times when we focus on our breathing:</vt:lpstr>
      <vt:lpstr>There are three main times when we focus on our breathing:</vt:lpstr>
      <vt:lpstr>Relax! I’m not going to ask you to run around the sanctuary!</vt:lpstr>
      <vt:lpstr>Relax! I’m not going to ask you to run around the sanctuary!</vt:lpstr>
      <vt:lpstr>Relax! I’m not going to ask you to run around the sanctuary!</vt:lpstr>
      <vt:lpstr>“Be still, and know that I am God…”</vt:lpstr>
      <vt:lpstr>“Cease striving [let go; relax], and know that I am God…”</vt:lpstr>
      <vt:lpstr>How often are we actually still?</vt:lpstr>
      <vt:lpstr>How often are we actually still?</vt:lpstr>
      <vt:lpstr>How often are we actually still?</vt:lpstr>
      <vt:lpstr>How often are we actually still?</vt:lpstr>
      <vt:lpstr>How often are we actually still?</vt:lpstr>
      <vt:lpstr>How often are we actually still?</vt:lpstr>
      <vt:lpstr>How often are we actually still?</vt:lpstr>
      <vt:lpstr>How often are we actually still?</vt:lpstr>
      <vt:lpstr>How often are we actually still?</vt:lpstr>
      <vt:lpstr>How often are we actually still?</vt:lpstr>
      <vt:lpstr>How often are we actually still?</vt:lpstr>
      <vt:lpstr>How often are we actually still?</vt:lpstr>
      <vt:lpstr>How often are we actually still?</vt:lpstr>
      <vt:lpstr>So… let’s be still.</vt:lpstr>
      <vt:lpstr>So… let’s be still. Let’s breathe.</vt:lpstr>
      <vt:lpstr>So… let’s be still. Let’s breathe. And let’s focus.</vt:lpstr>
      <vt:lpstr>Because I should point out:</vt:lpstr>
      <vt:lpstr>Because I should point out:</vt:lpstr>
      <vt:lpstr>“Being still” involves  your body  </vt:lpstr>
      <vt:lpstr>“Being still” involves  your body your heart </vt:lpstr>
      <vt:lpstr>“Being still” involves  your body your heart and your mind</vt:lpstr>
      <vt:lpstr>“Being still” involves  your body your heart and your mind</vt:lpstr>
      <vt:lpstr>Because there’s more to the verse than just “Be still.”  </vt:lpstr>
      <vt:lpstr>Because there’s more to the verse than just “Be still.” More than “Be still and know that I am God.”</vt:lpstr>
      <vt:lpstr>Because there’s more to the verse than just “Be still.” More than “Be still and know that I am God.”</vt:lpstr>
      <vt:lpstr>“Be still, and know that I am God; I will be exalted  among the nations, I will be exalted in all the earth.”</vt:lpstr>
      <vt:lpstr>“Let be and be still,  and know [recognize and understand] that I am God.  I will be exalted  among the nations!  I will be exalted in the earth!”</vt:lpstr>
      <vt:lpstr>What’s going on here? What’s God talking about?</vt:lpstr>
      <vt:lpstr>What’s going on here? What’s God talking about?</vt:lpstr>
      <vt:lpstr>The word “still” is translated from the Hebrew word rapa, which means “to slacken, let down, or cease”.</vt:lpstr>
      <vt:lpstr>The word “still” is translated from the Hebrew word rapa, which means “to slacken, let down, or cease”.</vt:lpstr>
      <vt:lpstr>(I won’t point out that this is just like in Star Trek, the Vulcan word “Kroykah” was used to separate Kirk and Spock during a battle to the death.)</vt:lpstr>
      <vt:lpstr>God isn’t just telling the reader – telling us that we might want to chill out a bit.</vt:lpstr>
      <vt:lpstr>God isn’t just telling the reader – telling us that we might want to chill out a bit.</vt:lpstr>
      <vt:lpstr>STOP. </vt:lpstr>
      <vt:lpstr>STOP. Now. </vt:lpstr>
      <vt:lpstr>STOP. Now. And then, know </vt:lpstr>
      <vt:lpstr>STOP. Now. And then, know Recognize  </vt:lpstr>
      <vt:lpstr>STOP. Now. And then, know Recognize Understand  </vt:lpstr>
      <vt:lpstr>STOP. Now. And then, know Recognize Understand Comprehend  </vt:lpstr>
      <vt:lpstr>STOP. Now. And then, know Recognize Understand Comprehend Realize </vt:lpstr>
      <vt:lpstr>STOP. Now. And then, know Recognize Understand Comprehend Realize Get it through our heads</vt:lpstr>
      <vt:lpstr>That HE is GOD.</vt:lpstr>
      <vt:lpstr>That HE is GOD.</vt:lpstr>
      <vt:lpstr>That HE is GOD.</vt:lpstr>
      <vt:lpstr>That HE is GOD.</vt:lpstr>
      <vt:lpstr>We should lay down our arms </vt:lpstr>
      <vt:lpstr>We should lay down our arms Drop our weapons </vt:lpstr>
      <vt:lpstr>We should lay down our arms Drop our weapons And come out  with our hands up.</vt:lpstr>
      <vt:lpstr>“But the LORD is in His holy temple. Let all the earth be silent before Him.”</vt:lpstr>
      <vt:lpstr>“The eyes of the arrogant man will be humbled and the pride of men brought low; the LORD alone will be exalted in that day.”</vt:lpstr>
      <vt:lpstr>Keep in mind, He’s not just talking to warriors.   </vt:lpstr>
      <vt:lpstr>Keep in mind, He’s not just talking to warriors.  We all need to stop striving to control things.</vt:lpstr>
      <vt:lpstr>Keep in mind, He’s not just talking to warriors.  We all need to stop striving to control things.</vt:lpstr>
      <vt:lpstr>And honestly? It’s not a matter of, “God is in control, if we let Him be.”</vt:lpstr>
      <vt:lpstr>And honestly? It’s not a matter of, “God is in control, if we let Him be.”</vt:lpstr>
      <vt:lpstr>God is in control. </vt:lpstr>
      <vt:lpstr>God is in control. Period.</vt:lpstr>
      <vt:lpstr>God is in control. Period.</vt:lpstr>
      <vt:lpstr>Think about that. It’s very good news, isn’t it?</vt:lpstr>
      <vt:lpstr>Think about that. It’s very good news, isn’t it?</vt:lpstr>
      <vt:lpstr>Think of all the things that occupy our minds most of the time:</vt:lpstr>
      <vt:lpstr>Think of all the things that occupy our minds most of the time:</vt:lpstr>
      <vt:lpstr>Think of all the things that occupy our minds most of the time:</vt:lpstr>
      <vt:lpstr>Think of all the things that occupy our minds most of the time:</vt:lpstr>
      <vt:lpstr>Think of all the things that occupy our minds most of the time:</vt:lpstr>
      <vt:lpstr>Think of all the things that occupy our minds most of the time:</vt:lpstr>
      <vt:lpstr>Think of all the things that occupy our minds most of the time:</vt:lpstr>
      <vt:lpstr>Think of all the things that occupy our minds most of the time:</vt:lpstr>
      <vt:lpstr>Think of all the things that occupy our minds most of the time:</vt:lpstr>
      <vt:lpstr>God’s asking us, through all our worries, to be still and recognize that He is God.</vt:lpstr>
      <vt:lpstr>God’s asking us, through all our worries, to be still and recognize that He is God.</vt:lpstr>
      <vt:lpstr>God’s asking us, through all our worries, to be still and recognize that He is God.</vt:lpstr>
      <vt:lpstr>God’s asking us, through all our worries, to be still and recognize that He is God.</vt:lpstr>
      <vt:lpstr>And remember, as God’s people, we don’t need to find peace:</vt:lpstr>
      <vt:lpstr>And remember, as God’s people, we don’t need to find peace:</vt:lpstr>
      <vt:lpstr>“Peace I leave with you;  my peace I give you.”</vt:lpstr>
      <vt:lpstr>“Come to me, all you who are weary and burdened, and I will give you rest.”</vt:lpstr>
      <vt:lpstr>“Let the peace of Christ rule in your hearts, since as members of one body you were called to peace. And be thankful.”</vt:lpstr>
      <vt:lpstr>“Be still,  and know that I am God…”</vt:lpstr>
      <vt:lpstr>Now, will this make everything perfect? Will ignoring the harshness of life make it all go away?</vt:lpstr>
      <vt:lpstr>Now, will this make everything perfect? Will ignoring the harshness of life make it all go away?</vt:lpstr>
      <vt:lpstr>God is in control of the  “Big Picture” And when bad things happen, we need to have faith that He is able to make good things come out of them.</vt:lpstr>
      <vt:lpstr>There have been, are now, and will be war, death, and destruction. </vt:lpstr>
      <vt:lpstr>There have been, are now, and will be war, death, and destruction. Kingdoms and governments will fall. </vt:lpstr>
      <vt:lpstr>There have been, are now, and will be war, death, and destruction. Kingdoms and governments will fall. Everyone and everything you know will eventually come to an end.</vt:lpstr>
      <vt:lpstr>So much of what we spend our energy on, so much of what consumes our thoughts, </vt:lpstr>
      <vt:lpstr>So much of what we spend our energy on, so much of what consumes our thoughts, is actually fighting a battle we will lose. </vt:lpstr>
      <vt:lpstr>So much of what we spend our energy on, so much of what consumes our thoughts, is actually fighting a battle we will lose. All things will pass away…</vt:lpstr>
      <vt:lpstr>But don’t despair! The Lord God,  our Creator and Savior will triumph over everything and bring an end to all conflicts.</vt:lpstr>
      <vt:lpstr>But don’t despair! The Lord God,  our Creator and Savior will triumph over everything and bring an end to all conflicts.</vt:lpstr>
      <vt:lpstr>But don’t despair! The Lord God,  our Creator and Savior will triumph over everything and bring an end to all conflicts.</vt:lpstr>
      <vt:lpstr>But don’t despair! The Lord God,  our Creator and Savior will triumph over everything and bring an end to all conflicts.</vt:lpstr>
      <vt:lpstr>“Step out of the traffic!  Take a long, loving look at me,  your High God,  above politics, above everything.”</vt:lpstr>
      <vt:lpstr>“Step out of the traffic!  Take a long, loving look at me,  your High God,  above politics, above everything.”</vt:lpstr>
      <vt:lpstr>Take a moment and realize: He’s God. We’re not. Someday, everyone and everything will figure that out, too.</vt:lpstr>
      <vt:lpstr>Being still is part of that.</vt:lpstr>
      <vt:lpstr>Being still is part of that.</vt:lpstr>
      <vt:lpstr>Why not?</vt:lpstr>
      <vt:lpstr>When we turn off everything… When the only thing we hear are the voices in our own heads… When we force ourselves to feel things we don’t like to feel…</vt:lpstr>
      <vt:lpstr>When we turn off everything… When the only thing we hear are the voices in our own heads… When we force ourselves to feel things we don’t like to feel…</vt:lpstr>
      <vt:lpstr>When we turn off everything… When the only thing we hear are the voices in our own heads… When we force ourselves to feel things we don’t like to feel…</vt:lpstr>
      <vt:lpstr>It can be terrifying.  But if we use that time to focus our bodies, our hearts, our minds on God?</vt:lpstr>
      <vt:lpstr>It can be terrifying.  But if we use that time to focus our bodies, our hearts, our minds on God?</vt:lpstr>
      <vt:lpstr>“And do not be conformed to this world, but be transformed by the renewing of your mind, so that you may prove what the will of God is, that which is good and acceptable and perfect.”</vt:lpstr>
      <vt:lpstr>So…Let’s take a breath.</vt:lpstr>
      <vt:lpstr>So…Let’s take a breath.</vt:lpstr>
      <vt:lpstr>So…Let’s take a breath.</vt:lpstr>
      <vt:lpstr>“Be still,  and know that I am God…”</vt:lpstr>
      <vt:lpstr>I encourage you, in the coming week, find time despite the busyness of life to breathe. And be still. And know that HE is GOD.</vt:lpstr>
      <vt:lpstr>I encourage you, in the coming week, find time despite the busyness of life to breathe. And be still. And know that HE is GOD.</vt:lpstr>
      <vt:lpstr>I encourage you, in the coming week, find time despite the busyness of life to breathe. And be still. And know that HE is GOD.</vt:lpstr>
      <vt:lpstr>I encourage you, in the coming week, find time despite the busyness of life to breathe. And be still. And know that HE is GOD.</vt:lpstr>
      <vt:lpstr>I encourage you, in the coming week, find time despite the busyness of life to breathe. And be still. And know that HE is GOD.</vt:lpstr>
      <vt:lpstr>Feel free to remain here in our sanctuary in stillness for as long as you’d like.  When you’re ready to leave, please do so quietly.</vt:lpstr>
      <vt:lpstr>Feel free to remain here in our sanctuary in stillness for as long as you’d like.  When you’re ready to leave, please do so quietly.</vt:lpstr>
      <vt:lpstr>God’s peace and blessings  go with you,  ever and always</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 bet all of you are ready for me to say something funny any moment now…</dc:title>
  <dc:creator>Jeff Burkholder</dc:creator>
  <cp:lastModifiedBy>Jeff Burkholder</cp:lastModifiedBy>
  <cp:revision>35</cp:revision>
  <dcterms:created xsi:type="dcterms:W3CDTF">2005-10-25T00:16:05Z</dcterms:created>
  <dcterms:modified xsi:type="dcterms:W3CDTF">2016-07-15T18:12:53Z</dcterms:modified>
</cp:coreProperties>
</file>